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8B_B458C18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73_42D3EB04.xml" ContentType="application/vnd.ms-powerpoint.comments+xml"/>
  <Override PartName="/ppt/notesSlides/notesSlide14.xml" ContentType="application/vnd.openxmlformats-officedocument.presentationml.notesSlide+xml"/>
  <Override PartName="/ppt/comments/modernComment_191_37CD9AE6.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8C_F9559CCE.xml" ContentType="application/vnd.ms-powerpoint.comments+xml"/>
  <Override PartName="/ppt/notesSlides/notesSlide21.xml" ContentType="application/vnd.openxmlformats-officedocument.presentationml.notesSlide+xml"/>
  <Override PartName="/ppt/comments/modernComment_192_F9D9DE25.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6E_55AFA38A.xml" ContentType="application/vnd.ms-powerpoint.comments+xml"/>
  <Override PartName="/ppt/notesSlides/notesSlide27.xml" ContentType="application/vnd.openxmlformats-officedocument.presentationml.notesSlide+xml"/>
  <Override PartName="/ppt/comments/modernComment_193_8AA75FF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59"/>
  </p:notesMasterIdLst>
  <p:handoutMasterIdLst>
    <p:handoutMasterId r:id="rId60"/>
  </p:handoutMasterIdLst>
  <p:sldIdLst>
    <p:sldId id="257" r:id="rId2"/>
    <p:sldId id="258" r:id="rId3"/>
    <p:sldId id="395" r:id="rId4"/>
    <p:sldId id="400" r:id="rId5"/>
    <p:sldId id="299" r:id="rId6"/>
    <p:sldId id="363" r:id="rId7"/>
    <p:sldId id="368" r:id="rId8"/>
    <p:sldId id="367" r:id="rId9"/>
    <p:sldId id="370" r:id="rId10"/>
    <p:sldId id="321" r:id="rId11"/>
    <p:sldId id="399" r:id="rId12"/>
    <p:sldId id="348" r:id="rId13"/>
    <p:sldId id="371" r:id="rId14"/>
    <p:sldId id="401" r:id="rId15"/>
    <p:sldId id="398" r:id="rId16"/>
    <p:sldId id="373" r:id="rId17"/>
    <p:sldId id="374" r:id="rId18"/>
    <p:sldId id="342" r:id="rId19"/>
    <p:sldId id="383" r:id="rId20"/>
    <p:sldId id="396" r:id="rId21"/>
    <p:sldId id="402" r:id="rId22"/>
    <p:sldId id="377" r:id="rId23"/>
    <p:sldId id="384" r:id="rId24"/>
    <p:sldId id="365" r:id="rId25"/>
    <p:sldId id="386" r:id="rId26"/>
    <p:sldId id="366" r:id="rId27"/>
    <p:sldId id="403" r:id="rId28"/>
    <p:sldId id="379" r:id="rId29"/>
    <p:sldId id="387" r:id="rId30"/>
    <p:sldId id="385" r:id="rId31"/>
    <p:sldId id="388" r:id="rId32"/>
    <p:sldId id="389" r:id="rId33"/>
    <p:sldId id="390" r:id="rId34"/>
    <p:sldId id="392" r:id="rId35"/>
    <p:sldId id="391" r:id="rId36"/>
    <p:sldId id="375" r:id="rId37"/>
    <p:sldId id="297" r:id="rId38"/>
    <p:sldId id="397" r:id="rId39"/>
    <p:sldId id="296" r:id="rId40"/>
    <p:sldId id="302" r:id="rId41"/>
    <p:sldId id="353" r:id="rId42"/>
    <p:sldId id="339" r:id="rId43"/>
    <p:sldId id="340" r:id="rId44"/>
    <p:sldId id="267" r:id="rId45"/>
    <p:sldId id="268" r:id="rId46"/>
    <p:sldId id="269" r:id="rId47"/>
    <p:sldId id="270" r:id="rId48"/>
    <p:sldId id="274" r:id="rId49"/>
    <p:sldId id="277" r:id="rId50"/>
    <p:sldId id="278" r:id="rId51"/>
    <p:sldId id="272" r:id="rId52"/>
    <p:sldId id="334" r:id="rId53"/>
    <p:sldId id="378" r:id="rId54"/>
    <p:sldId id="380" r:id="rId55"/>
    <p:sldId id="381" r:id="rId56"/>
    <p:sldId id="382" r:id="rId57"/>
    <p:sldId id="262" r:id="rId58"/>
  </p:sldIdLst>
  <p:sldSz cx="12192000" cy="6858000"/>
  <p:notesSz cx="6858000" cy="9144000"/>
  <p:embeddedFontLst>
    <p:embeddedFont>
      <p:font typeface="Acumin Pro" panose="020B0604020202020204" charset="0"/>
      <p:regular r:id="rId61"/>
      <p:bold r:id="rId62"/>
      <p:italic r:id="rId63"/>
      <p:boldItalic r:id="rId64"/>
    </p:embeddedFont>
    <p:embeddedFont>
      <p:font typeface="Acumin Pro ExtraCondensed" panose="020B0604020202020204" charset="0"/>
      <p:regular r:id="rId65"/>
      <p:bold r:id="rId66"/>
      <p:italic r:id="rId67"/>
      <p:boldItalic r:id="rId68"/>
    </p:embeddedFont>
    <p:embeddedFont>
      <p:font typeface="Acumin Pro SemiCondensed" panose="020B060402020202020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Segoe UI Symbol" panose="020B0502040204020203" pitchFamily="34" charset="0"/>
      <p:regular r:id="rId77"/>
    </p:embeddedFont>
    <p:embeddedFont>
      <p:font typeface="Times" panose="02020603050405020304" pitchFamily="18" charset="0"/>
      <p:regular r:id="rId78"/>
      <p:bold r:id="rId79"/>
      <p:italic r:id="rId80"/>
      <p:boldItalic r:id="rId81"/>
    </p:embeddedFont>
    <p:embeddedFont>
      <p:font typeface="United Sans Cd Md" charset="0"/>
      <p:regular r:id="rId82"/>
    </p:embeddedFont>
    <p:embeddedFont>
      <p:font typeface="United Sans Rg Md" charset="0"/>
      <p:regular r:id="rId8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A5047B-AA60-4B7E-A191-9AB60B342F2C}">
          <p14:sldIdLst>
            <p14:sldId id="257"/>
            <p14:sldId id="258"/>
            <p14:sldId id="395"/>
            <p14:sldId id="400"/>
            <p14:sldId id="299"/>
            <p14:sldId id="363"/>
            <p14:sldId id="368"/>
            <p14:sldId id="367"/>
            <p14:sldId id="370"/>
            <p14:sldId id="321"/>
            <p14:sldId id="399"/>
            <p14:sldId id="348"/>
            <p14:sldId id="371"/>
            <p14:sldId id="401"/>
            <p14:sldId id="398"/>
            <p14:sldId id="373"/>
            <p14:sldId id="374"/>
            <p14:sldId id="342"/>
            <p14:sldId id="383"/>
            <p14:sldId id="396"/>
            <p14:sldId id="402"/>
            <p14:sldId id="377"/>
            <p14:sldId id="384"/>
            <p14:sldId id="365"/>
            <p14:sldId id="386"/>
            <p14:sldId id="366"/>
            <p14:sldId id="403"/>
            <p14:sldId id="379"/>
            <p14:sldId id="387"/>
            <p14:sldId id="385"/>
            <p14:sldId id="388"/>
            <p14:sldId id="389"/>
            <p14:sldId id="390"/>
            <p14:sldId id="392"/>
            <p14:sldId id="391"/>
            <p14:sldId id="375"/>
            <p14:sldId id="297"/>
            <p14:sldId id="397"/>
            <p14:sldId id="296"/>
            <p14:sldId id="302"/>
            <p14:sldId id="353"/>
            <p14:sldId id="339"/>
            <p14:sldId id="340"/>
            <p14:sldId id="267"/>
            <p14:sldId id="268"/>
            <p14:sldId id="269"/>
            <p14:sldId id="270"/>
            <p14:sldId id="274"/>
            <p14:sldId id="277"/>
            <p14:sldId id="278"/>
            <p14:sldId id="272"/>
            <p14:sldId id="334"/>
            <p14:sldId id="378"/>
            <p14:sldId id="380"/>
            <p14:sldId id="381"/>
            <p14:sldId id="382"/>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E3C626-6236-C473-C5A2-A93E6D5FEE7A}" name="Pratik Suhas" initials="PS" userId="S::kamat1@purdue.edu::6fb59f47-7475-4b8c-af52-9b2513b78b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FFFF"/>
    <a:srgbClr val="FF6D6D"/>
    <a:srgbClr val="C49F00"/>
    <a:srgbClr val="BDF9B5"/>
    <a:srgbClr val="00E266"/>
    <a:srgbClr val="FEFEFE"/>
    <a:srgbClr val="FCBDB2"/>
    <a:srgbClr val="FF9393"/>
    <a:srgbClr val="AB88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9DA6D-E102-401F-932B-AB848D2D9E73}" v="4587" dt="2023-03-30T23:15:49.053"/>
    <p1510:client id="{48645D37-F4CF-4227-B278-555B0D93545E}" v="2" dt="2023-03-31T13:29:40.708"/>
    <p1510:client id="{506051A3-EC1E-44BD-B625-54CCCF8C3A8A}" v="5" dt="2023-03-30T21:41:14.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tableStyles" Target="tableStyle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sha Santosh Turkel" userId="6b355252-4e21-4bb0-a943-24f44d6db80b" providerId="ADAL" clId="{CE650F63-CD99-487E-AF5F-4F363D0A59B8}"/>
    <pc:docChg chg="undo redo custSel addSld delSld modSld modSection">
      <pc:chgData name="Amisha Santosh Turkel" userId="6b355252-4e21-4bb0-a943-24f44d6db80b" providerId="ADAL" clId="{CE650F63-CD99-487E-AF5F-4F363D0A59B8}" dt="2023-03-23T15:45:23.596" v="689" actId="2711"/>
      <pc:docMkLst>
        <pc:docMk/>
      </pc:docMkLst>
      <pc:sldChg chg="modSp add mod">
        <pc:chgData name="Amisha Santosh Turkel" userId="6b355252-4e21-4bb0-a943-24f44d6db80b" providerId="ADAL" clId="{CE650F63-CD99-487E-AF5F-4F363D0A59B8}" dt="2023-03-23T15:19:40.795" v="310" actId="1076"/>
        <pc:sldMkLst>
          <pc:docMk/>
          <pc:sldMk cId="3623823879" sldId="258"/>
        </pc:sldMkLst>
        <pc:spChg chg="mod">
          <ac:chgData name="Amisha Santosh Turkel" userId="6b355252-4e21-4bb0-a943-24f44d6db80b" providerId="ADAL" clId="{CE650F63-CD99-487E-AF5F-4F363D0A59B8}" dt="2023-03-23T15:15:51.528" v="236" actId="20577"/>
          <ac:spMkLst>
            <pc:docMk/>
            <pc:sldMk cId="3623823879" sldId="258"/>
            <ac:spMk id="10" creationId="{782F4826-C343-00B5-1732-334E8787FE88}"/>
          </ac:spMkLst>
        </pc:spChg>
        <pc:spChg chg="mod">
          <ac:chgData name="Amisha Santosh Turkel" userId="6b355252-4e21-4bb0-a943-24f44d6db80b" providerId="ADAL" clId="{CE650F63-CD99-487E-AF5F-4F363D0A59B8}" dt="2023-03-23T15:16:00.232" v="260" actId="20577"/>
          <ac:spMkLst>
            <pc:docMk/>
            <pc:sldMk cId="3623823879" sldId="258"/>
            <ac:spMk id="11" creationId="{FCC28F68-F645-AD4E-23A1-BE213158C49C}"/>
          </ac:spMkLst>
        </pc:spChg>
        <pc:spChg chg="mod">
          <ac:chgData name="Amisha Santosh Turkel" userId="6b355252-4e21-4bb0-a943-24f44d6db80b" providerId="ADAL" clId="{CE650F63-CD99-487E-AF5F-4F363D0A59B8}" dt="2023-03-23T15:16:20.820" v="303" actId="1076"/>
          <ac:spMkLst>
            <pc:docMk/>
            <pc:sldMk cId="3623823879" sldId="258"/>
            <ac:spMk id="21" creationId="{5792D4B9-C3CA-C037-C808-9EC405013A24}"/>
          </ac:spMkLst>
        </pc:spChg>
        <pc:picChg chg="mod">
          <ac:chgData name="Amisha Santosh Turkel" userId="6b355252-4e21-4bb0-a943-24f44d6db80b" providerId="ADAL" clId="{CE650F63-CD99-487E-AF5F-4F363D0A59B8}" dt="2023-03-23T15:19:05.550" v="308" actId="14826"/>
          <ac:picMkLst>
            <pc:docMk/>
            <pc:sldMk cId="3623823879" sldId="258"/>
            <ac:picMk id="12" creationId="{5D3EEF70-0536-B4A6-A471-BE5D9ED59F7E}"/>
          </ac:picMkLst>
        </pc:picChg>
        <pc:picChg chg="mod">
          <ac:chgData name="Amisha Santosh Turkel" userId="6b355252-4e21-4bb0-a943-24f44d6db80b" providerId="ADAL" clId="{CE650F63-CD99-487E-AF5F-4F363D0A59B8}" dt="2023-03-23T15:17:23.388" v="307" actId="14826"/>
          <ac:picMkLst>
            <pc:docMk/>
            <pc:sldMk cId="3623823879" sldId="258"/>
            <ac:picMk id="13" creationId="{5F0D6D13-71BE-87FB-2A12-8B4AFA928417}"/>
          </ac:picMkLst>
        </pc:picChg>
        <pc:picChg chg="mod">
          <ac:chgData name="Amisha Santosh Turkel" userId="6b355252-4e21-4bb0-a943-24f44d6db80b" providerId="ADAL" clId="{CE650F63-CD99-487E-AF5F-4F363D0A59B8}" dt="2023-03-23T15:19:40.795" v="310" actId="1076"/>
          <ac:picMkLst>
            <pc:docMk/>
            <pc:sldMk cId="3623823879" sldId="258"/>
            <ac:picMk id="22" creationId="{7B914E4A-51FC-BF52-C8C5-C90F0EA2AB70}"/>
          </ac:picMkLst>
        </pc:picChg>
      </pc:sldChg>
      <pc:sldChg chg="delSp modSp add mod">
        <pc:chgData name="Amisha Santosh Turkel" userId="6b355252-4e21-4bb0-a943-24f44d6db80b" providerId="ADAL" clId="{CE650F63-CD99-487E-AF5F-4F363D0A59B8}" dt="2023-03-19T21:09:43.101" v="184" actId="14100"/>
        <pc:sldMkLst>
          <pc:docMk/>
          <pc:sldMk cId="638301961" sldId="378"/>
        </pc:sldMkLst>
        <pc:spChg chg="mod topLvl">
          <ac:chgData name="Amisha Santosh Turkel" userId="6b355252-4e21-4bb0-a943-24f44d6db80b" providerId="ADAL" clId="{CE650F63-CD99-487E-AF5F-4F363D0A59B8}" dt="2023-03-19T20:51:48.226" v="52" actId="1076"/>
          <ac:spMkLst>
            <pc:docMk/>
            <pc:sldMk cId="638301961" sldId="378"/>
            <ac:spMk id="22" creationId="{CABE91BE-9369-E18A-9EB8-5F8B74499226}"/>
          </ac:spMkLst>
        </pc:spChg>
        <pc:spChg chg="mod topLvl">
          <ac:chgData name="Amisha Santosh Turkel" userId="6b355252-4e21-4bb0-a943-24f44d6db80b" providerId="ADAL" clId="{CE650F63-CD99-487E-AF5F-4F363D0A59B8}" dt="2023-03-19T20:51:55.456" v="71" actId="20577"/>
          <ac:spMkLst>
            <pc:docMk/>
            <pc:sldMk cId="638301961" sldId="378"/>
            <ac:spMk id="25" creationId="{942CE0CB-F241-A936-30F9-0ED84AD046B8}"/>
          </ac:spMkLst>
        </pc:spChg>
        <pc:spChg chg="mod topLvl">
          <ac:chgData name="Amisha Santosh Turkel" userId="6b355252-4e21-4bb0-a943-24f44d6db80b" providerId="ADAL" clId="{CE650F63-CD99-487E-AF5F-4F363D0A59B8}" dt="2023-03-19T21:06:00.602" v="165" actId="165"/>
          <ac:spMkLst>
            <pc:docMk/>
            <pc:sldMk cId="638301961" sldId="378"/>
            <ac:spMk id="26" creationId="{5025D02F-210D-44B5-4FA5-6EB535CAE2C2}"/>
          </ac:spMkLst>
        </pc:spChg>
        <pc:grpChg chg="del">
          <ac:chgData name="Amisha Santosh Turkel" userId="6b355252-4e21-4bb0-a943-24f44d6db80b" providerId="ADAL" clId="{CE650F63-CD99-487E-AF5F-4F363D0A59B8}" dt="2023-03-19T21:06:00.602" v="165" actId="165"/>
          <ac:grpSpMkLst>
            <pc:docMk/>
            <pc:sldMk cId="638301961" sldId="378"/>
            <ac:grpSpMk id="3" creationId="{FC05DB88-EC3E-BA95-2BB7-1C1283D2FEBB}"/>
          </ac:grpSpMkLst>
        </pc:grpChg>
        <pc:grpChg chg="del">
          <ac:chgData name="Amisha Santosh Turkel" userId="6b355252-4e21-4bb0-a943-24f44d6db80b" providerId="ADAL" clId="{CE650F63-CD99-487E-AF5F-4F363D0A59B8}" dt="2023-03-19T20:48:34.167" v="3" actId="165"/>
          <ac:grpSpMkLst>
            <pc:docMk/>
            <pc:sldMk cId="638301961" sldId="378"/>
            <ac:grpSpMk id="4" creationId="{667BB489-08C3-2D40-52F0-716299663798}"/>
          </ac:grpSpMkLst>
        </pc:grpChg>
        <pc:grpChg chg="del">
          <ac:chgData name="Amisha Santosh Turkel" userId="6b355252-4e21-4bb0-a943-24f44d6db80b" providerId="ADAL" clId="{CE650F63-CD99-487E-AF5F-4F363D0A59B8}" dt="2023-03-19T20:48:03.512" v="1" actId="165"/>
          <ac:grpSpMkLst>
            <pc:docMk/>
            <pc:sldMk cId="638301961" sldId="378"/>
            <ac:grpSpMk id="5" creationId="{AD06D00D-ED15-9B5B-6731-869B9780BE41}"/>
          </ac:grpSpMkLst>
        </pc:grpChg>
        <pc:grpChg chg="del mod topLvl">
          <ac:chgData name="Amisha Santosh Turkel" userId="6b355252-4e21-4bb0-a943-24f44d6db80b" providerId="ADAL" clId="{CE650F63-CD99-487E-AF5F-4F363D0A59B8}" dt="2023-03-19T20:48:37.321" v="4" actId="165"/>
          <ac:grpSpMkLst>
            <pc:docMk/>
            <pc:sldMk cId="638301961" sldId="378"/>
            <ac:grpSpMk id="20" creationId="{B7F6CA80-3000-4FB9-F514-0BC92F4B27BA}"/>
          </ac:grpSpMkLst>
        </pc:grpChg>
        <pc:grpChg chg="del mod topLvl">
          <ac:chgData name="Amisha Santosh Turkel" userId="6b355252-4e21-4bb0-a943-24f44d6db80b" providerId="ADAL" clId="{CE650F63-CD99-487E-AF5F-4F363D0A59B8}" dt="2023-03-19T20:48:09.327" v="2" actId="165"/>
          <ac:grpSpMkLst>
            <pc:docMk/>
            <pc:sldMk cId="638301961" sldId="378"/>
            <ac:grpSpMk id="21" creationId="{8BF3CABC-DD9E-98F1-E0D5-BF008D019B52}"/>
          </ac:grpSpMkLst>
        </pc:grpChg>
        <pc:picChg chg="mod topLvl">
          <ac:chgData name="Amisha Santosh Turkel" userId="6b355252-4e21-4bb0-a943-24f44d6db80b" providerId="ADAL" clId="{CE650F63-CD99-487E-AF5F-4F363D0A59B8}" dt="2023-03-19T21:09:32.206" v="180" actId="14100"/>
          <ac:picMkLst>
            <pc:docMk/>
            <pc:sldMk cId="638301961" sldId="378"/>
            <ac:picMk id="9" creationId="{9DCA0095-18A0-AA84-757E-E662506F17D5}"/>
          </ac:picMkLst>
        </pc:picChg>
        <pc:picChg chg="mod topLvl">
          <ac:chgData name="Amisha Santosh Turkel" userId="6b355252-4e21-4bb0-a943-24f44d6db80b" providerId="ADAL" clId="{CE650F63-CD99-487E-AF5F-4F363D0A59B8}" dt="2023-03-19T21:09:43.101" v="184" actId="14100"/>
          <ac:picMkLst>
            <pc:docMk/>
            <pc:sldMk cId="638301961" sldId="378"/>
            <ac:picMk id="11" creationId="{6C194DDB-7458-07AC-C401-A75CB95760A2}"/>
          </ac:picMkLst>
        </pc:picChg>
        <pc:picChg chg="mod topLvl">
          <ac:chgData name="Amisha Santosh Turkel" userId="6b355252-4e21-4bb0-a943-24f44d6db80b" providerId="ADAL" clId="{CE650F63-CD99-487E-AF5F-4F363D0A59B8}" dt="2023-03-19T21:01:42.624" v="134" actId="14100"/>
          <ac:picMkLst>
            <pc:docMk/>
            <pc:sldMk cId="638301961" sldId="378"/>
            <ac:picMk id="13" creationId="{2B4BFEE6-B4F6-6719-C1D9-BF45ECB28522}"/>
          </ac:picMkLst>
        </pc:picChg>
        <pc:picChg chg="mod topLvl">
          <ac:chgData name="Amisha Santosh Turkel" userId="6b355252-4e21-4bb0-a943-24f44d6db80b" providerId="ADAL" clId="{CE650F63-CD99-487E-AF5F-4F363D0A59B8}" dt="2023-03-19T21:02:43.079" v="140" actId="14100"/>
          <ac:picMkLst>
            <pc:docMk/>
            <pc:sldMk cId="638301961" sldId="378"/>
            <ac:picMk id="15" creationId="{8B2744C4-D6C6-697E-5DD8-DB8C2E44F4EF}"/>
          </ac:picMkLst>
        </pc:picChg>
        <pc:picChg chg="mod topLvl">
          <ac:chgData name="Amisha Santosh Turkel" userId="6b355252-4e21-4bb0-a943-24f44d6db80b" providerId="ADAL" clId="{CE650F63-CD99-487E-AF5F-4F363D0A59B8}" dt="2023-03-19T21:01:34.293" v="133" actId="1076"/>
          <ac:picMkLst>
            <pc:docMk/>
            <pc:sldMk cId="638301961" sldId="378"/>
            <ac:picMk id="17" creationId="{F126AB0D-D956-7A71-77FF-F4168AED12F6}"/>
          </ac:picMkLst>
        </pc:picChg>
        <pc:picChg chg="mod topLvl">
          <ac:chgData name="Amisha Santosh Turkel" userId="6b355252-4e21-4bb0-a943-24f44d6db80b" providerId="ADAL" clId="{CE650F63-CD99-487E-AF5F-4F363D0A59B8}" dt="2023-03-19T20:53:39.920" v="109" actId="14826"/>
          <ac:picMkLst>
            <pc:docMk/>
            <pc:sldMk cId="638301961" sldId="378"/>
            <ac:picMk id="19" creationId="{F0426D8E-B32C-A645-2FFF-AE71AFE86D1A}"/>
          </ac:picMkLst>
        </pc:picChg>
        <pc:picChg chg="mod topLvl">
          <ac:chgData name="Amisha Santosh Turkel" userId="6b355252-4e21-4bb0-a943-24f44d6db80b" providerId="ADAL" clId="{CE650F63-CD99-487E-AF5F-4F363D0A59B8}" dt="2023-03-19T20:48:03.512" v="1" actId="165"/>
          <ac:picMkLst>
            <pc:docMk/>
            <pc:sldMk cId="638301961" sldId="378"/>
            <ac:picMk id="34" creationId="{47C14875-D8F0-C460-E719-D99D89951BD8}"/>
          </ac:picMkLst>
        </pc:picChg>
        <pc:picChg chg="mod topLvl">
          <ac:chgData name="Amisha Santosh Turkel" userId="6b355252-4e21-4bb0-a943-24f44d6db80b" providerId="ADAL" clId="{CE650F63-CD99-487E-AF5F-4F363D0A59B8}" dt="2023-03-19T20:48:34.167" v="3" actId="165"/>
          <ac:picMkLst>
            <pc:docMk/>
            <pc:sldMk cId="638301961" sldId="378"/>
            <ac:picMk id="35" creationId="{365F9B79-9CC8-49E1-14DE-A3E7A16CB378}"/>
          </ac:picMkLst>
        </pc:picChg>
        <pc:picChg chg="mod topLvl">
          <ac:chgData name="Amisha Santosh Turkel" userId="6b355252-4e21-4bb0-a943-24f44d6db80b" providerId="ADAL" clId="{CE650F63-CD99-487E-AF5F-4F363D0A59B8}" dt="2023-03-19T20:48:34.167" v="3" actId="165"/>
          <ac:picMkLst>
            <pc:docMk/>
            <pc:sldMk cId="638301961" sldId="378"/>
            <ac:picMk id="36" creationId="{5E7A6918-E0F1-2AEC-6A48-5EA5B282BC1E}"/>
          </ac:picMkLst>
        </pc:picChg>
      </pc:sldChg>
      <pc:sldChg chg="delSp modSp add mod">
        <pc:chgData name="Amisha Santosh Turkel" userId="6b355252-4e21-4bb0-a943-24f44d6db80b" providerId="ADAL" clId="{CE650F63-CD99-487E-AF5F-4F363D0A59B8}" dt="2023-03-19T21:07:41.601" v="170" actId="14826"/>
        <pc:sldMkLst>
          <pc:docMk/>
          <pc:sldMk cId="3843586431" sldId="380"/>
        </pc:sldMkLst>
        <pc:spChg chg="mod topLvl">
          <ac:chgData name="Amisha Santosh Turkel" userId="6b355252-4e21-4bb0-a943-24f44d6db80b" providerId="ADAL" clId="{CE650F63-CD99-487E-AF5F-4F363D0A59B8}" dt="2023-03-19T21:05:52.562" v="164" actId="165"/>
          <ac:spMkLst>
            <pc:docMk/>
            <pc:sldMk cId="3843586431" sldId="380"/>
            <ac:spMk id="26" creationId="{5025D02F-210D-44B5-4FA5-6EB535CAE2C2}"/>
          </ac:spMkLst>
        </pc:spChg>
        <pc:grpChg chg="del">
          <ac:chgData name="Amisha Santosh Turkel" userId="6b355252-4e21-4bb0-a943-24f44d6db80b" providerId="ADAL" clId="{CE650F63-CD99-487E-AF5F-4F363D0A59B8}" dt="2023-03-19T21:05:52.562" v="164" actId="165"/>
          <ac:grpSpMkLst>
            <pc:docMk/>
            <pc:sldMk cId="3843586431" sldId="380"/>
            <ac:grpSpMk id="3" creationId="{FC05DB88-EC3E-BA95-2BB7-1C1283D2FEBB}"/>
          </ac:grpSpMkLst>
        </pc:grpChg>
        <pc:picChg chg="mod topLvl">
          <ac:chgData name="Amisha Santosh Turkel" userId="6b355252-4e21-4bb0-a943-24f44d6db80b" providerId="ADAL" clId="{CE650F63-CD99-487E-AF5F-4F363D0A59B8}" dt="2023-03-19T21:06:56.832" v="168" actId="14826"/>
          <ac:picMkLst>
            <pc:docMk/>
            <pc:sldMk cId="3843586431" sldId="380"/>
            <ac:picMk id="9" creationId="{9DCA0095-18A0-AA84-757E-E662506F17D5}"/>
          </ac:picMkLst>
        </pc:picChg>
        <pc:picChg chg="mod topLvl">
          <ac:chgData name="Amisha Santosh Turkel" userId="6b355252-4e21-4bb0-a943-24f44d6db80b" providerId="ADAL" clId="{CE650F63-CD99-487E-AF5F-4F363D0A59B8}" dt="2023-03-19T21:07:41.601" v="170" actId="14826"/>
          <ac:picMkLst>
            <pc:docMk/>
            <pc:sldMk cId="3843586431" sldId="380"/>
            <ac:picMk id="11" creationId="{6C194DDB-7458-07AC-C401-A75CB95760A2}"/>
          </ac:picMkLst>
        </pc:picChg>
        <pc:picChg chg="mod">
          <ac:chgData name="Amisha Santosh Turkel" userId="6b355252-4e21-4bb0-a943-24f44d6db80b" providerId="ADAL" clId="{CE650F63-CD99-487E-AF5F-4F363D0A59B8}" dt="2023-03-19T21:02:02.878" v="135" actId="14826"/>
          <ac:picMkLst>
            <pc:docMk/>
            <pc:sldMk cId="3843586431" sldId="380"/>
            <ac:picMk id="13" creationId="{2B4BFEE6-B4F6-6719-C1D9-BF45ECB28522}"/>
          </ac:picMkLst>
        </pc:picChg>
        <pc:picChg chg="mod">
          <ac:chgData name="Amisha Santosh Turkel" userId="6b355252-4e21-4bb0-a943-24f44d6db80b" providerId="ADAL" clId="{CE650F63-CD99-487E-AF5F-4F363D0A59B8}" dt="2023-03-19T21:03:19.120" v="145" actId="14100"/>
          <ac:picMkLst>
            <pc:docMk/>
            <pc:sldMk cId="3843586431" sldId="380"/>
            <ac:picMk id="15" creationId="{8B2744C4-D6C6-697E-5DD8-DB8C2E44F4EF}"/>
          </ac:picMkLst>
        </pc:picChg>
        <pc:picChg chg="mod">
          <ac:chgData name="Amisha Santosh Turkel" userId="6b355252-4e21-4bb0-a943-24f44d6db80b" providerId="ADAL" clId="{CE650F63-CD99-487E-AF5F-4F363D0A59B8}" dt="2023-03-19T20:54:30.855" v="111" actId="14826"/>
          <ac:picMkLst>
            <pc:docMk/>
            <pc:sldMk cId="3843586431" sldId="380"/>
            <ac:picMk id="17" creationId="{F126AB0D-D956-7A71-77FF-F4168AED12F6}"/>
          </ac:picMkLst>
        </pc:picChg>
        <pc:picChg chg="mod">
          <ac:chgData name="Amisha Santosh Turkel" userId="6b355252-4e21-4bb0-a943-24f44d6db80b" providerId="ADAL" clId="{CE650F63-CD99-487E-AF5F-4F363D0A59B8}" dt="2023-03-19T20:55:57.195" v="122" actId="14826"/>
          <ac:picMkLst>
            <pc:docMk/>
            <pc:sldMk cId="3843586431" sldId="380"/>
            <ac:picMk id="19" creationId="{F0426D8E-B32C-A645-2FFF-AE71AFE86D1A}"/>
          </ac:picMkLst>
        </pc:picChg>
      </pc:sldChg>
      <pc:sldChg chg="delSp modSp add mod">
        <pc:chgData name="Amisha Santosh Turkel" userId="6b355252-4e21-4bb0-a943-24f44d6db80b" providerId="ADAL" clId="{CE650F63-CD99-487E-AF5F-4F363D0A59B8}" dt="2023-03-19T21:09:54.636" v="186" actId="14100"/>
        <pc:sldMkLst>
          <pc:docMk/>
          <pc:sldMk cId="772322074" sldId="381"/>
        </pc:sldMkLst>
        <pc:spChg chg="mod topLvl">
          <ac:chgData name="Amisha Santosh Turkel" userId="6b355252-4e21-4bb0-a943-24f44d6db80b" providerId="ADAL" clId="{CE650F63-CD99-487E-AF5F-4F363D0A59B8}" dt="2023-03-19T21:05:44.562" v="163" actId="165"/>
          <ac:spMkLst>
            <pc:docMk/>
            <pc:sldMk cId="772322074" sldId="381"/>
            <ac:spMk id="26" creationId="{5025D02F-210D-44B5-4FA5-6EB535CAE2C2}"/>
          </ac:spMkLst>
        </pc:spChg>
        <pc:grpChg chg="del">
          <ac:chgData name="Amisha Santosh Turkel" userId="6b355252-4e21-4bb0-a943-24f44d6db80b" providerId="ADAL" clId="{CE650F63-CD99-487E-AF5F-4F363D0A59B8}" dt="2023-03-19T21:05:44.562" v="163" actId="165"/>
          <ac:grpSpMkLst>
            <pc:docMk/>
            <pc:sldMk cId="772322074" sldId="381"/>
            <ac:grpSpMk id="3" creationId="{FC05DB88-EC3E-BA95-2BB7-1C1283D2FEBB}"/>
          </ac:grpSpMkLst>
        </pc:grpChg>
        <pc:picChg chg="mod topLvl">
          <ac:chgData name="Amisha Santosh Turkel" userId="6b355252-4e21-4bb0-a943-24f44d6db80b" providerId="ADAL" clId="{CE650F63-CD99-487E-AF5F-4F363D0A59B8}" dt="2023-03-19T21:09:50.916" v="185" actId="14100"/>
          <ac:picMkLst>
            <pc:docMk/>
            <pc:sldMk cId="772322074" sldId="381"/>
            <ac:picMk id="9" creationId="{9DCA0095-18A0-AA84-757E-E662506F17D5}"/>
          </ac:picMkLst>
        </pc:picChg>
        <pc:picChg chg="mod topLvl">
          <ac:chgData name="Amisha Santosh Turkel" userId="6b355252-4e21-4bb0-a943-24f44d6db80b" providerId="ADAL" clId="{CE650F63-CD99-487E-AF5F-4F363D0A59B8}" dt="2023-03-19T21:09:54.636" v="186" actId="14100"/>
          <ac:picMkLst>
            <pc:docMk/>
            <pc:sldMk cId="772322074" sldId="381"/>
            <ac:picMk id="11" creationId="{6C194DDB-7458-07AC-C401-A75CB95760A2}"/>
          </ac:picMkLst>
        </pc:picChg>
        <pc:picChg chg="mod">
          <ac:chgData name="Amisha Santosh Turkel" userId="6b355252-4e21-4bb0-a943-24f44d6db80b" providerId="ADAL" clId="{CE650F63-CD99-487E-AF5F-4F363D0A59B8}" dt="2023-03-19T21:04:49.467" v="155" actId="14100"/>
          <ac:picMkLst>
            <pc:docMk/>
            <pc:sldMk cId="772322074" sldId="381"/>
            <ac:picMk id="13" creationId="{2B4BFEE6-B4F6-6719-C1D9-BF45ECB28522}"/>
          </ac:picMkLst>
        </pc:picChg>
        <pc:picChg chg="mod">
          <ac:chgData name="Amisha Santosh Turkel" userId="6b355252-4e21-4bb0-a943-24f44d6db80b" providerId="ADAL" clId="{CE650F63-CD99-487E-AF5F-4F363D0A59B8}" dt="2023-03-19T21:04:45.728" v="154" actId="14100"/>
          <ac:picMkLst>
            <pc:docMk/>
            <pc:sldMk cId="772322074" sldId="381"/>
            <ac:picMk id="15" creationId="{8B2744C4-D6C6-697E-5DD8-DB8C2E44F4EF}"/>
          </ac:picMkLst>
        </pc:picChg>
        <pc:picChg chg="mod">
          <ac:chgData name="Amisha Santosh Turkel" userId="6b355252-4e21-4bb0-a943-24f44d6db80b" providerId="ADAL" clId="{CE650F63-CD99-487E-AF5F-4F363D0A59B8}" dt="2023-03-19T20:56:27.910" v="124" actId="14826"/>
          <ac:picMkLst>
            <pc:docMk/>
            <pc:sldMk cId="772322074" sldId="381"/>
            <ac:picMk id="17" creationId="{F126AB0D-D956-7A71-77FF-F4168AED12F6}"/>
          </ac:picMkLst>
        </pc:picChg>
        <pc:picChg chg="mod">
          <ac:chgData name="Amisha Santosh Turkel" userId="6b355252-4e21-4bb0-a943-24f44d6db80b" providerId="ADAL" clId="{CE650F63-CD99-487E-AF5F-4F363D0A59B8}" dt="2023-03-19T20:59:23.514" v="127" actId="14100"/>
          <ac:picMkLst>
            <pc:docMk/>
            <pc:sldMk cId="772322074" sldId="381"/>
            <ac:picMk id="19" creationId="{F0426D8E-B32C-A645-2FFF-AE71AFE86D1A}"/>
          </ac:picMkLst>
        </pc:picChg>
      </pc:sldChg>
      <pc:sldChg chg="delSp modSp add mod">
        <pc:chgData name="Amisha Santosh Turkel" userId="6b355252-4e21-4bb0-a943-24f44d6db80b" providerId="ADAL" clId="{CE650F63-CD99-487E-AF5F-4F363D0A59B8}" dt="2023-03-19T21:10:06.801" v="189" actId="14100"/>
        <pc:sldMkLst>
          <pc:docMk/>
          <pc:sldMk cId="2353365604" sldId="382"/>
        </pc:sldMkLst>
        <pc:spChg chg="mod topLvl">
          <ac:chgData name="Amisha Santosh Turkel" userId="6b355252-4e21-4bb0-a943-24f44d6db80b" providerId="ADAL" clId="{CE650F63-CD99-487E-AF5F-4F363D0A59B8}" dt="2023-03-19T21:05:37.332" v="162" actId="165"/>
          <ac:spMkLst>
            <pc:docMk/>
            <pc:sldMk cId="2353365604" sldId="382"/>
            <ac:spMk id="26" creationId="{5025D02F-210D-44B5-4FA5-6EB535CAE2C2}"/>
          </ac:spMkLst>
        </pc:spChg>
        <pc:grpChg chg="del">
          <ac:chgData name="Amisha Santosh Turkel" userId="6b355252-4e21-4bb0-a943-24f44d6db80b" providerId="ADAL" clId="{CE650F63-CD99-487E-AF5F-4F363D0A59B8}" dt="2023-03-19T21:05:37.332" v="162" actId="165"/>
          <ac:grpSpMkLst>
            <pc:docMk/>
            <pc:sldMk cId="2353365604" sldId="382"/>
            <ac:grpSpMk id="3" creationId="{FC05DB88-EC3E-BA95-2BB7-1C1283D2FEBB}"/>
          </ac:grpSpMkLst>
        </pc:grpChg>
        <pc:picChg chg="mod topLvl">
          <ac:chgData name="Amisha Santosh Turkel" userId="6b355252-4e21-4bb0-a943-24f44d6db80b" providerId="ADAL" clId="{CE650F63-CD99-487E-AF5F-4F363D0A59B8}" dt="2023-03-19T21:10:01.106" v="187" actId="14100"/>
          <ac:picMkLst>
            <pc:docMk/>
            <pc:sldMk cId="2353365604" sldId="382"/>
            <ac:picMk id="9" creationId="{9DCA0095-18A0-AA84-757E-E662506F17D5}"/>
          </ac:picMkLst>
        </pc:picChg>
        <pc:picChg chg="mod topLvl">
          <ac:chgData name="Amisha Santosh Turkel" userId="6b355252-4e21-4bb0-a943-24f44d6db80b" providerId="ADAL" clId="{CE650F63-CD99-487E-AF5F-4F363D0A59B8}" dt="2023-03-19T21:10:06.801" v="189" actId="14100"/>
          <ac:picMkLst>
            <pc:docMk/>
            <pc:sldMk cId="2353365604" sldId="382"/>
            <ac:picMk id="11" creationId="{6C194DDB-7458-07AC-C401-A75CB95760A2}"/>
          </ac:picMkLst>
        </pc:picChg>
        <pc:picChg chg="mod">
          <ac:chgData name="Amisha Santosh Turkel" userId="6b355252-4e21-4bb0-a943-24f44d6db80b" providerId="ADAL" clId="{CE650F63-CD99-487E-AF5F-4F363D0A59B8}" dt="2023-03-19T21:05:25.393" v="161" actId="14100"/>
          <ac:picMkLst>
            <pc:docMk/>
            <pc:sldMk cId="2353365604" sldId="382"/>
            <ac:picMk id="13" creationId="{2B4BFEE6-B4F6-6719-C1D9-BF45ECB28522}"/>
          </ac:picMkLst>
        </pc:picChg>
        <pc:picChg chg="mod">
          <ac:chgData name="Amisha Santosh Turkel" userId="6b355252-4e21-4bb0-a943-24f44d6db80b" providerId="ADAL" clId="{CE650F63-CD99-487E-AF5F-4F363D0A59B8}" dt="2023-03-19T21:05:22.652" v="160" actId="14100"/>
          <ac:picMkLst>
            <pc:docMk/>
            <pc:sldMk cId="2353365604" sldId="382"/>
            <ac:picMk id="15" creationId="{8B2744C4-D6C6-697E-5DD8-DB8C2E44F4EF}"/>
          </ac:picMkLst>
        </pc:picChg>
        <pc:picChg chg="mod">
          <ac:chgData name="Amisha Santosh Turkel" userId="6b355252-4e21-4bb0-a943-24f44d6db80b" providerId="ADAL" clId="{CE650F63-CD99-487E-AF5F-4F363D0A59B8}" dt="2023-03-19T21:00:24.644" v="130" actId="14826"/>
          <ac:picMkLst>
            <pc:docMk/>
            <pc:sldMk cId="2353365604" sldId="382"/>
            <ac:picMk id="17" creationId="{F126AB0D-D956-7A71-77FF-F4168AED12F6}"/>
          </ac:picMkLst>
        </pc:picChg>
        <pc:picChg chg="mod">
          <ac:chgData name="Amisha Santosh Turkel" userId="6b355252-4e21-4bb0-a943-24f44d6db80b" providerId="ADAL" clId="{CE650F63-CD99-487E-AF5F-4F363D0A59B8}" dt="2023-03-19T21:00:44.173" v="131" actId="14826"/>
          <ac:picMkLst>
            <pc:docMk/>
            <pc:sldMk cId="2353365604" sldId="382"/>
            <ac:picMk id="19" creationId="{F0426D8E-B32C-A645-2FFF-AE71AFE86D1A}"/>
          </ac:picMkLst>
        </pc:picChg>
      </pc:sldChg>
      <pc:sldChg chg="delSp modSp add del mod">
        <pc:chgData name="Amisha Santosh Turkel" userId="6b355252-4e21-4bb0-a943-24f44d6db80b" providerId="ADAL" clId="{CE650F63-CD99-487E-AF5F-4F363D0A59B8}" dt="2023-03-23T15:25:46.294" v="331" actId="47"/>
        <pc:sldMkLst>
          <pc:docMk/>
          <pc:sldMk cId="498056649" sldId="394"/>
        </pc:sldMkLst>
        <pc:spChg chg="mod">
          <ac:chgData name="Amisha Santosh Turkel" userId="6b355252-4e21-4bb0-a943-24f44d6db80b" providerId="ADAL" clId="{CE650F63-CD99-487E-AF5F-4F363D0A59B8}" dt="2023-03-23T15:20:47.270" v="329" actId="20577"/>
          <ac:spMkLst>
            <pc:docMk/>
            <pc:sldMk cId="498056649" sldId="394"/>
            <ac:spMk id="2" creationId="{157B785B-7419-6444-8F7C-456DADFC9CDE}"/>
          </ac:spMkLst>
        </pc:spChg>
        <pc:spChg chg="del">
          <ac:chgData name="Amisha Santosh Turkel" userId="6b355252-4e21-4bb0-a943-24f44d6db80b" providerId="ADAL" clId="{CE650F63-CD99-487E-AF5F-4F363D0A59B8}" dt="2023-03-23T15:20:35.618" v="312" actId="478"/>
          <ac:spMkLst>
            <pc:docMk/>
            <pc:sldMk cId="498056649" sldId="394"/>
            <ac:spMk id="8" creationId="{4E863DDB-81C8-8085-0E47-9B861813AFFE}"/>
          </ac:spMkLst>
        </pc:spChg>
        <pc:spChg chg="del">
          <ac:chgData name="Amisha Santosh Turkel" userId="6b355252-4e21-4bb0-a943-24f44d6db80b" providerId="ADAL" clId="{CE650F63-CD99-487E-AF5F-4F363D0A59B8}" dt="2023-03-23T15:20:35.618" v="312" actId="478"/>
          <ac:spMkLst>
            <pc:docMk/>
            <pc:sldMk cId="498056649" sldId="394"/>
            <ac:spMk id="9" creationId="{85E8E848-97C6-D999-B8E7-FBD0FE246391}"/>
          </ac:spMkLst>
        </pc:spChg>
        <pc:spChg chg="del">
          <ac:chgData name="Amisha Santosh Turkel" userId="6b355252-4e21-4bb0-a943-24f44d6db80b" providerId="ADAL" clId="{CE650F63-CD99-487E-AF5F-4F363D0A59B8}" dt="2023-03-23T15:20:35.618" v="312" actId="478"/>
          <ac:spMkLst>
            <pc:docMk/>
            <pc:sldMk cId="498056649" sldId="394"/>
            <ac:spMk id="10" creationId="{782F4826-C343-00B5-1732-334E8787FE88}"/>
          </ac:spMkLst>
        </pc:spChg>
        <pc:spChg chg="del">
          <ac:chgData name="Amisha Santosh Turkel" userId="6b355252-4e21-4bb0-a943-24f44d6db80b" providerId="ADAL" clId="{CE650F63-CD99-487E-AF5F-4F363D0A59B8}" dt="2023-03-23T15:20:35.618" v="312" actId="478"/>
          <ac:spMkLst>
            <pc:docMk/>
            <pc:sldMk cId="498056649" sldId="394"/>
            <ac:spMk id="11" creationId="{FCC28F68-F645-AD4E-23A1-BE213158C49C}"/>
          </ac:spMkLst>
        </pc:spChg>
        <pc:spChg chg="del">
          <ac:chgData name="Amisha Santosh Turkel" userId="6b355252-4e21-4bb0-a943-24f44d6db80b" providerId="ADAL" clId="{CE650F63-CD99-487E-AF5F-4F363D0A59B8}" dt="2023-03-23T15:20:35.618" v="312" actId="478"/>
          <ac:spMkLst>
            <pc:docMk/>
            <pc:sldMk cId="498056649" sldId="394"/>
            <ac:spMk id="21" creationId="{5792D4B9-C3CA-C037-C808-9EC405013A24}"/>
          </ac:spMkLst>
        </pc:spChg>
        <pc:picChg chg="del">
          <ac:chgData name="Amisha Santosh Turkel" userId="6b355252-4e21-4bb0-a943-24f44d6db80b" providerId="ADAL" clId="{CE650F63-CD99-487E-AF5F-4F363D0A59B8}" dt="2023-03-23T15:20:35.618" v="312" actId="478"/>
          <ac:picMkLst>
            <pc:docMk/>
            <pc:sldMk cId="498056649" sldId="394"/>
            <ac:picMk id="12" creationId="{5D3EEF70-0536-B4A6-A471-BE5D9ED59F7E}"/>
          </ac:picMkLst>
        </pc:picChg>
        <pc:picChg chg="del">
          <ac:chgData name="Amisha Santosh Turkel" userId="6b355252-4e21-4bb0-a943-24f44d6db80b" providerId="ADAL" clId="{CE650F63-CD99-487E-AF5F-4F363D0A59B8}" dt="2023-03-23T15:20:35.618" v="312" actId="478"/>
          <ac:picMkLst>
            <pc:docMk/>
            <pc:sldMk cId="498056649" sldId="394"/>
            <ac:picMk id="13" creationId="{5F0D6D13-71BE-87FB-2A12-8B4AFA928417}"/>
          </ac:picMkLst>
        </pc:picChg>
        <pc:picChg chg="del">
          <ac:chgData name="Amisha Santosh Turkel" userId="6b355252-4e21-4bb0-a943-24f44d6db80b" providerId="ADAL" clId="{CE650F63-CD99-487E-AF5F-4F363D0A59B8}" dt="2023-03-23T15:20:35.618" v="312" actId="478"/>
          <ac:picMkLst>
            <pc:docMk/>
            <pc:sldMk cId="498056649" sldId="394"/>
            <ac:picMk id="14" creationId="{A4AC2A4D-FE6B-6570-826C-E20AF94C21C4}"/>
          </ac:picMkLst>
        </pc:picChg>
        <pc:picChg chg="del">
          <ac:chgData name="Amisha Santosh Turkel" userId="6b355252-4e21-4bb0-a943-24f44d6db80b" providerId="ADAL" clId="{CE650F63-CD99-487E-AF5F-4F363D0A59B8}" dt="2023-03-23T15:20:35.618" v="312" actId="478"/>
          <ac:picMkLst>
            <pc:docMk/>
            <pc:sldMk cId="498056649" sldId="394"/>
            <ac:picMk id="20" creationId="{25C8D4AB-E689-2CA6-6D05-6EAC5BC0FA86}"/>
          </ac:picMkLst>
        </pc:picChg>
        <pc:picChg chg="del">
          <ac:chgData name="Amisha Santosh Turkel" userId="6b355252-4e21-4bb0-a943-24f44d6db80b" providerId="ADAL" clId="{CE650F63-CD99-487E-AF5F-4F363D0A59B8}" dt="2023-03-23T15:20:35.618" v="312" actId="478"/>
          <ac:picMkLst>
            <pc:docMk/>
            <pc:sldMk cId="498056649" sldId="394"/>
            <ac:picMk id="22" creationId="{7B914E4A-51FC-BF52-C8C5-C90F0EA2AB70}"/>
          </ac:picMkLst>
        </pc:picChg>
      </pc:sldChg>
      <pc:sldChg chg="addSp delSp modSp add mod">
        <pc:chgData name="Amisha Santosh Turkel" userId="6b355252-4e21-4bb0-a943-24f44d6db80b" providerId="ADAL" clId="{CE650F63-CD99-487E-AF5F-4F363D0A59B8}" dt="2023-03-23T15:45:23.596" v="689" actId="2711"/>
        <pc:sldMkLst>
          <pc:docMk/>
          <pc:sldMk cId="3025715599" sldId="395"/>
        </pc:sldMkLst>
        <pc:spChg chg="mod">
          <ac:chgData name="Amisha Santosh Turkel" userId="6b355252-4e21-4bb0-a943-24f44d6db80b" providerId="ADAL" clId="{CE650F63-CD99-487E-AF5F-4F363D0A59B8}" dt="2023-03-23T15:27:27.078" v="418" actId="20577"/>
          <ac:spMkLst>
            <pc:docMk/>
            <pc:sldMk cId="3025715599" sldId="395"/>
            <ac:spMk id="2" creationId="{4CA2D7D9-A500-2A47-82CF-D26789F6ABE1}"/>
          </ac:spMkLst>
        </pc:spChg>
        <pc:spChg chg="add mod">
          <ac:chgData name="Amisha Santosh Turkel" userId="6b355252-4e21-4bb0-a943-24f44d6db80b" providerId="ADAL" clId="{CE650F63-CD99-487E-AF5F-4F363D0A59B8}" dt="2023-03-23T15:45:23.596" v="689" actId="2711"/>
          <ac:spMkLst>
            <pc:docMk/>
            <pc:sldMk cId="3025715599" sldId="395"/>
            <ac:spMk id="3" creationId="{87A0C4AD-07DB-5114-4FDE-C2385C257087}"/>
          </ac:spMkLst>
        </pc:spChg>
        <pc:spChg chg="add mod">
          <ac:chgData name="Amisha Santosh Turkel" userId="6b355252-4e21-4bb0-a943-24f44d6db80b" providerId="ADAL" clId="{CE650F63-CD99-487E-AF5F-4F363D0A59B8}" dt="2023-03-23T15:32:56.385" v="614" actId="20577"/>
          <ac:spMkLst>
            <pc:docMk/>
            <pc:sldMk cId="3025715599" sldId="395"/>
            <ac:spMk id="4" creationId="{A60AAB45-805E-735E-0A40-EB274D020CF8}"/>
          </ac:spMkLst>
        </pc:spChg>
        <pc:spChg chg="del mod">
          <ac:chgData name="Amisha Santosh Turkel" userId="6b355252-4e21-4bb0-a943-24f44d6db80b" providerId="ADAL" clId="{CE650F63-CD99-487E-AF5F-4F363D0A59B8}" dt="2023-03-23T15:29:14.171" v="436" actId="478"/>
          <ac:spMkLst>
            <pc:docMk/>
            <pc:sldMk cId="3025715599" sldId="395"/>
            <ac:spMk id="9" creationId="{E119B717-7546-2AE2-AC9B-C27D1F622409}"/>
          </ac:spMkLst>
        </pc:spChg>
        <pc:spChg chg="add mod">
          <ac:chgData name="Amisha Santosh Turkel" userId="6b355252-4e21-4bb0-a943-24f44d6db80b" providerId="ADAL" clId="{CE650F63-CD99-487E-AF5F-4F363D0A59B8}" dt="2023-03-23T15:45:12.959" v="686" actId="2711"/>
          <ac:spMkLst>
            <pc:docMk/>
            <pc:sldMk cId="3025715599" sldId="395"/>
            <ac:spMk id="10" creationId="{C18DCEE5-2D1D-26A2-EFDA-308C9AF1F064}"/>
          </ac:spMkLst>
        </pc:spChg>
        <pc:spChg chg="mod">
          <ac:chgData name="Amisha Santosh Turkel" userId="6b355252-4e21-4bb0-a943-24f44d6db80b" providerId="ADAL" clId="{CE650F63-CD99-487E-AF5F-4F363D0A59B8}" dt="2023-03-23T15:33:20.127" v="664" actId="20577"/>
          <ac:spMkLst>
            <pc:docMk/>
            <pc:sldMk cId="3025715599" sldId="395"/>
            <ac:spMk id="18" creationId="{48F33B3D-BD95-9CFF-58B9-EC0F30A2E3DD}"/>
          </ac:spMkLst>
        </pc:spChg>
        <pc:picChg chg="add mod">
          <ac:chgData name="Amisha Santosh Turkel" userId="6b355252-4e21-4bb0-a943-24f44d6db80b" providerId="ADAL" clId="{CE650F63-CD99-487E-AF5F-4F363D0A59B8}" dt="2023-03-23T15:35:35.605" v="665" actId="14826"/>
          <ac:picMkLst>
            <pc:docMk/>
            <pc:sldMk cId="3025715599" sldId="395"/>
            <ac:picMk id="5" creationId="{1B8032A8-D235-70AA-BC22-62CB491149FD}"/>
          </ac:picMkLst>
        </pc:picChg>
        <pc:picChg chg="del mod">
          <ac:chgData name="Amisha Santosh Turkel" userId="6b355252-4e21-4bb0-a943-24f44d6db80b" providerId="ADAL" clId="{CE650F63-CD99-487E-AF5F-4F363D0A59B8}" dt="2023-03-23T15:29:09.385" v="434" actId="478"/>
          <ac:picMkLst>
            <pc:docMk/>
            <pc:sldMk cId="3025715599" sldId="395"/>
            <ac:picMk id="14" creationId="{6D9F2AC2-BDB7-A614-1C89-BDFE6117B155}"/>
          </ac:picMkLst>
        </pc:picChg>
        <pc:picChg chg="mod">
          <ac:chgData name="Amisha Santosh Turkel" userId="6b355252-4e21-4bb0-a943-24f44d6db80b" providerId="ADAL" clId="{CE650F63-CD99-487E-AF5F-4F363D0A59B8}" dt="2023-03-23T15:29:50.643" v="441" actId="1076"/>
          <ac:picMkLst>
            <pc:docMk/>
            <pc:sldMk cId="3025715599" sldId="395"/>
            <ac:picMk id="19" creationId="{FE850B5D-C1E8-0E75-638A-85800D9F06BA}"/>
          </ac:picMkLst>
        </pc:picChg>
      </pc:sldChg>
    </pc:docChg>
  </pc:docChgLst>
  <pc:docChgLst>
    <pc:chgData name="Shaji, Naveen" userId="S::shaji@purdue.edu::48e9fbc4-c967-42a8-97d4-14c1d2a0d056" providerId="AD" clId="Web-{48645D37-F4CF-4227-B278-555B0D93545E}"/>
    <pc:docChg chg="sldOrd">
      <pc:chgData name="Shaji, Naveen" userId="S::shaji@purdue.edu::48e9fbc4-c967-42a8-97d4-14c1d2a0d056" providerId="AD" clId="Web-{48645D37-F4CF-4227-B278-555B0D93545E}" dt="2023-03-31T13:29:40.708" v="1"/>
      <pc:docMkLst>
        <pc:docMk/>
      </pc:docMkLst>
      <pc:sldChg chg="ord">
        <pc:chgData name="Shaji, Naveen" userId="S::shaji@purdue.edu::48e9fbc4-c967-42a8-97d4-14c1d2a0d056" providerId="AD" clId="Web-{48645D37-F4CF-4227-B278-555B0D93545E}" dt="2023-03-31T13:29:40.708" v="1"/>
        <pc:sldMkLst>
          <pc:docMk/>
          <pc:sldMk cId="1437574026" sldId="366"/>
        </pc:sldMkLst>
      </pc:sldChg>
    </pc:docChg>
  </pc:docChgLst>
  <pc:docChgLst>
    <pc:chgData name="Prashanth Suresh" userId="oWadvG13yt6a7pVxN+FM0jpMHIHU0dy1PngOo66fFDY=" providerId="None" clId="Web-{C82B06DA-AAA3-4564-B44E-7A1AED0A849B}"/>
    <pc:docChg chg="modSld">
      <pc:chgData name="Prashanth Suresh" userId="oWadvG13yt6a7pVxN+FM0jpMHIHU0dy1PngOo66fFDY=" providerId="None" clId="Web-{C82B06DA-AAA3-4564-B44E-7A1AED0A849B}" dt="2023-03-20T02:15:39.548" v="222" actId="20577"/>
      <pc:docMkLst>
        <pc:docMk/>
      </pc:docMkLst>
      <pc:sldChg chg="modSp">
        <pc:chgData name="Prashanth Suresh" userId="oWadvG13yt6a7pVxN+FM0jpMHIHU0dy1PngOo66fFDY=" providerId="None" clId="Web-{C82B06DA-AAA3-4564-B44E-7A1AED0A849B}" dt="2023-03-20T02:12:49.342" v="87" actId="20577"/>
        <pc:sldMkLst>
          <pc:docMk/>
          <pc:sldMk cId="4256721103" sldId="373"/>
        </pc:sldMkLst>
        <pc:spChg chg="mod">
          <ac:chgData name="Prashanth Suresh" userId="oWadvG13yt6a7pVxN+FM0jpMHIHU0dy1PngOo66fFDY=" providerId="None" clId="Web-{C82B06DA-AAA3-4564-B44E-7A1AED0A849B}" dt="2023-03-20T02:12:49.342" v="87" actId="20577"/>
          <ac:spMkLst>
            <pc:docMk/>
            <pc:sldMk cId="4256721103" sldId="373"/>
            <ac:spMk id="4" creationId="{B4EF35F2-A3FF-5FD6-17B6-4C84705AD63A}"/>
          </ac:spMkLst>
        </pc:spChg>
        <pc:spChg chg="mod">
          <ac:chgData name="Prashanth Suresh" userId="oWadvG13yt6a7pVxN+FM0jpMHIHU0dy1PngOo66fFDY=" providerId="None" clId="Web-{C82B06DA-AAA3-4564-B44E-7A1AED0A849B}" dt="2023-03-20T02:12:39.732" v="83" actId="20577"/>
          <ac:spMkLst>
            <pc:docMk/>
            <pc:sldMk cId="4256721103" sldId="373"/>
            <ac:spMk id="36" creationId="{4511AE93-3053-6721-E404-3FE05F3A14D3}"/>
          </ac:spMkLst>
        </pc:spChg>
      </pc:sldChg>
      <pc:sldChg chg="modSp">
        <pc:chgData name="Prashanth Suresh" userId="oWadvG13yt6a7pVxN+FM0jpMHIHU0dy1PngOo66fFDY=" providerId="None" clId="Web-{C82B06DA-AAA3-4564-B44E-7A1AED0A849B}" dt="2023-03-20T02:14:06.531" v="173" actId="20577"/>
        <pc:sldMkLst>
          <pc:docMk/>
          <pc:sldMk cId="2374129925" sldId="377"/>
        </pc:sldMkLst>
        <pc:spChg chg="mod">
          <ac:chgData name="Prashanth Suresh" userId="oWadvG13yt6a7pVxN+FM0jpMHIHU0dy1PngOo66fFDY=" providerId="None" clId="Web-{C82B06DA-AAA3-4564-B44E-7A1AED0A849B}" dt="2023-03-20T02:14:06.531" v="173" actId="20577"/>
          <ac:spMkLst>
            <pc:docMk/>
            <pc:sldMk cId="2374129925" sldId="377"/>
            <ac:spMk id="15" creationId="{6060F55C-EFE8-0F0C-756F-40AF47F1638E}"/>
          </ac:spMkLst>
        </pc:spChg>
        <pc:spChg chg="mod">
          <ac:chgData name="Prashanth Suresh" userId="oWadvG13yt6a7pVxN+FM0jpMHIHU0dy1PngOo66fFDY=" providerId="None" clId="Web-{C82B06DA-AAA3-4564-B44E-7A1AED0A849B}" dt="2023-03-20T02:13:36.280" v="142" actId="20577"/>
          <ac:spMkLst>
            <pc:docMk/>
            <pc:sldMk cId="2374129925" sldId="377"/>
            <ac:spMk id="36" creationId="{4511AE93-3053-6721-E404-3FE05F3A14D3}"/>
          </ac:spMkLst>
        </pc:spChg>
      </pc:sldChg>
      <pc:sldChg chg="modSp">
        <pc:chgData name="Prashanth Suresh" userId="oWadvG13yt6a7pVxN+FM0jpMHIHU0dy1PngOo66fFDY=" providerId="None" clId="Web-{C82B06DA-AAA3-4564-B44E-7A1AED0A849B}" dt="2023-03-20T02:15:39.548" v="222" actId="20577"/>
        <pc:sldMkLst>
          <pc:docMk/>
          <pc:sldMk cId="4250123550" sldId="379"/>
        </pc:sldMkLst>
        <pc:spChg chg="mod">
          <ac:chgData name="Prashanth Suresh" userId="oWadvG13yt6a7pVxN+FM0jpMHIHU0dy1PngOo66fFDY=" providerId="None" clId="Web-{C82B06DA-AAA3-4564-B44E-7A1AED0A849B}" dt="2023-03-20T02:09:50.807" v="1" actId="20577"/>
          <ac:spMkLst>
            <pc:docMk/>
            <pc:sldMk cId="4250123550" sldId="379"/>
            <ac:spMk id="2" creationId="{157B785B-7419-6444-8F7C-456DADFC9CDE}"/>
          </ac:spMkLst>
        </pc:spChg>
        <pc:spChg chg="mod">
          <ac:chgData name="Prashanth Suresh" userId="oWadvG13yt6a7pVxN+FM0jpMHIHU0dy1PngOo66fFDY=" providerId="None" clId="Web-{C82B06DA-AAA3-4564-B44E-7A1AED0A849B}" dt="2023-03-20T02:15:39.548" v="222" actId="20577"/>
          <ac:spMkLst>
            <pc:docMk/>
            <pc:sldMk cId="4250123550" sldId="379"/>
            <ac:spMk id="17" creationId="{18BEA750-6295-603A-3AFE-8657D8F98EA0}"/>
          </ac:spMkLst>
        </pc:spChg>
        <pc:spChg chg="mod">
          <ac:chgData name="Prashanth Suresh" userId="oWadvG13yt6a7pVxN+FM0jpMHIHU0dy1PngOo66fFDY=" providerId="None" clId="Web-{C82B06DA-AAA3-4564-B44E-7A1AED0A849B}" dt="2023-03-20T02:15:23.938" v="201" actId="20577"/>
          <ac:spMkLst>
            <pc:docMk/>
            <pc:sldMk cId="4250123550" sldId="379"/>
            <ac:spMk id="36" creationId="{4511AE93-3053-6721-E404-3FE05F3A14D3}"/>
          </ac:spMkLst>
        </pc:spChg>
      </pc:sldChg>
    </pc:docChg>
  </pc:docChgLst>
  <pc:docChgLst>
    <pc:chgData name="Reddy, Yadavaram Anusha" userId="7dd95ea9-357c-4868-a39a-55ce9a2e9f46" providerId="ADAL" clId="{F1B1A205-9E0E-3B4A-AEF8-903B45E9BEA6}"/>
    <pc:docChg chg="undo custSel addSld delSld modSld sldOrd modMainMaster modSection">
      <pc:chgData name="Reddy, Yadavaram Anusha" userId="7dd95ea9-357c-4868-a39a-55ce9a2e9f46" providerId="ADAL" clId="{F1B1A205-9E0E-3B4A-AEF8-903B45E9BEA6}" dt="2023-03-24T05:57:01.615" v="5363"/>
      <pc:docMkLst>
        <pc:docMk/>
      </pc:docMkLst>
      <pc:sldChg chg="addSp delSp modSp mod">
        <pc:chgData name="Reddy, Yadavaram Anusha" userId="7dd95ea9-357c-4868-a39a-55ce9a2e9f46" providerId="ADAL" clId="{F1B1A205-9E0E-3B4A-AEF8-903B45E9BEA6}" dt="2023-03-23T23:09:11.005" v="722"/>
        <pc:sldMkLst>
          <pc:docMk/>
          <pc:sldMk cId="2664743580" sldId="257"/>
        </pc:sldMkLst>
        <pc:spChg chg="mod">
          <ac:chgData name="Reddy, Yadavaram Anusha" userId="7dd95ea9-357c-4868-a39a-55ce9a2e9f46" providerId="ADAL" clId="{F1B1A205-9E0E-3B4A-AEF8-903B45E9BEA6}" dt="2023-03-23T23:03:27.712" v="658" actId="255"/>
          <ac:spMkLst>
            <pc:docMk/>
            <pc:sldMk cId="2664743580" sldId="257"/>
            <ac:spMk id="3" creationId="{4021E30B-3F73-3D4B-B22E-DFCD13F0982C}"/>
          </ac:spMkLst>
        </pc:spChg>
        <pc:spChg chg="del">
          <ac:chgData name="Reddy, Yadavaram Anusha" userId="7dd95ea9-357c-4868-a39a-55ce9a2e9f46" providerId="ADAL" clId="{F1B1A205-9E0E-3B4A-AEF8-903B45E9BEA6}" dt="2023-03-23T22:46:04.635" v="452" actId="478"/>
          <ac:spMkLst>
            <pc:docMk/>
            <pc:sldMk cId="2664743580" sldId="257"/>
            <ac:spMk id="4" creationId="{4EEC893F-2E6E-8648-8011-345CAE3441CC}"/>
          </ac:spMkLst>
        </pc:spChg>
        <pc:spChg chg="del mod">
          <ac:chgData name="Reddy, Yadavaram Anusha" userId="7dd95ea9-357c-4868-a39a-55ce9a2e9f46" providerId="ADAL" clId="{F1B1A205-9E0E-3B4A-AEF8-903B45E9BEA6}" dt="2023-03-23T22:46:10.856" v="454" actId="478"/>
          <ac:spMkLst>
            <pc:docMk/>
            <pc:sldMk cId="2664743580" sldId="257"/>
            <ac:spMk id="5" creationId="{BC6C36F4-D49A-904E-968D-C3A9784ABFE4}"/>
          </ac:spMkLst>
        </pc:spChg>
        <pc:spChg chg="add del mod">
          <ac:chgData name="Reddy, Yadavaram Anusha" userId="7dd95ea9-357c-4868-a39a-55ce9a2e9f46" providerId="ADAL" clId="{F1B1A205-9E0E-3B4A-AEF8-903B45E9BEA6}" dt="2023-03-23T22:46:32.608" v="459"/>
          <ac:spMkLst>
            <pc:docMk/>
            <pc:sldMk cId="2664743580" sldId="257"/>
            <ac:spMk id="6" creationId="{1F681EC8-2AE0-A659-2D6A-020D05EE0EE3}"/>
          </ac:spMkLst>
        </pc:spChg>
        <pc:spChg chg="add del mod">
          <ac:chgData name="Reddy, Yadavaram Anusha" userId="7dd95ea9-357c-4868-a39a-55ce9a2e9f46" providerId="ADAL" clId="{F1B1A205-9E0E-3B4A-AEF8-903B45E9BEA6}" dt="2023-03-23T23:03:39.668" v="660" actId="21"/>
          <ac:spMkLst>
            <pc:docMk/>
            <pc:sldMk cId="2664743580" sldId="257"/>
            <ac:spMk id="7" creationId="{4C4E958B-A96C-6B66-21F1-56BC8A4BB310}"/>
          </ac:spMkLst>
        </pc:spChg>
        <pc:spChg chg="add del mod">
          <ac:chgData name="Reddy, Yadavaram Anusha" userId="7dd95ea9-357c-4868-a39a-55ce9a2e9f46" providerId="ADAL" clId="{F1B1A205-9E0E-3B4A-AEF8-903B45E9BEA6}" dt="2023-03-23T23:03:44.605" v="663"/>
          <ac:spMkLst>
            <pc:docMk/>
            <pc:sldMk cId="2664743580" sldId="257"/>
            <ac:spMk id="8" creationId="{2821401A-6715-6B1C-D290-D74103D684F9}"/>
          </ac:spMkLst>
        </pc:spChg>
        <pc:spChg chg="add del mod">
          <ac:chgData name="Reddy, Yadavaram Anusha" userId="7dd95ea9-357c-4868-a39a-55ce9a2e9f46" providerId="ADAL" clId="{F1B1A205-9E0E-3B4A-AEF8-903B45E9BEA6}" dt="2023-03-23T23:05:25.367" v="667"/>
          <ac:spMkLst>
            <pc:docMk/>
            <pc:sldMk cId="2664743580" sldId="257"/>
            <ac:spMk id="9" creationId="{20F24281-6AB1-489C-638D-5666FEBFB0C3}"/>
          </ac:spMkLst>
        </pc:spChg>
        <pc:spChg chg="add del mod">
          <ac:chgData name="Reddy, Yadavaram Anusha" userId="7dd95ea9-357c-4868-a39a-55ce9a2e9f46" providerId="ADAL" clId="{F1B1A205-9E0E-3B4A-AEF8-903B45E9BEA6}" dt="2023-03-23T23:05:26.921" v="669"/>
          <ac:spMkLst>
            <pc:docMk/>
            <pc:sldMk cId="2664743580" sldId="257"/>
            <ac:spMk id="10" creationId="{5C3AC85D-D711-BD2B-5571-728FD6DBB351}"/>
          </ac:spMkLst>
        </pc:spChg>
        <pc:spChg chg="add del mod">
          <ac:chgData name="Reddy, Yadavaram Anusha" userId="7dd95ea9-357c-4868-a39a-55ce9a2e9f46" providerId="ADAL" clId="{F1B1A205-9E0E-3B4A-AEF8-903B45E9BEA6}" dt="2023-03-23T23:05:56.021" v="685"/>
          <ac:spMkLst>
            <pc:docMk/>
            <pc:sldMk cId="2664743580" sldId="257"/>
            <ac:spMk id="11" creationId="{B444F596-FD49-0ABC-3F00-9DBB23C592D1}"/>
          </ac:spMkLst>
        </pc:spChg>
        <pc:spChg chg="add del mod">
          <ac:chgData name="Reddy, Yadavaram Anusha" userId="7dd95ea9-357c-4868-a39a-55ce9a2e9f46" providerId="ADAL" clId="{F1B1A205-9E0E-3B4A-AEF8-903B45E9BEA6}" dt="2023-03-23T23:05:32.297" v="673"/>
          <ac:spMkLst>
            <pc:docMk/>
            <pc:sldMk cId="2664743580" sldId="257"/>
            <ac:spMk id="12" creationId="{04013D78-C354-B5D4-445A-14EDBA0C4DA2}"/>
          </ac:spMkLst>
        </pc:spChg>
        <pc:spChg chg="add del mod">
          <ac:chgData name="Reddy, Yadavaram Anusha" userId="7dd95ea9-357c-4868-a39a-55ce9a2e9f46" providerId="ADAL" clId="{F1B1A205-9E0E-3B4A-AEF8-903B45E9BEA6}" dt="2023-03-23T23:07:53.247" v="715"/>
          <ac:spMkLst>
            <pc:docMk/>
            <pc:sldMk cId="2664743580" sldId="257"/>
            <ac:spMk id="13" creationId="{CC33634A-A4E8-6BE9-BAB1-E956CBB45E20}"/>
          </ac:spMkLst>
        </pc:spChg>
        <pc:spChg chg="add del mod">
          <ac:chgData name="Reddy, Yadavaram Anusha" userId="7dd95ea9-357c-4868-a39a-55ce9a2e9f46" providerId="ADAL" clId="{F1B1A205-9E0E-3B4A-AEF8-903B45E9BEA6}" dt="2023-03-23T23:07:54.585" v="717"/>
          <ac:spMkLst>
            <pc:docMk/>
            <pc:sldMk cId="2664743580" sldId="257"/>
            <ac:spMk id="14" creationId="{1D43CB7F-9578-823D-F192-63A51FB4B4E3}"/>
          </ac:spMkLst>
        </pc:spChg>
        <pc:spChg chg="add del mod">
          <ac:chgData name="Reddy, Yadavaram Anusha" userId="7dd95ea9-357c-4868-a39a-55ce9a2e9f46" providerId="ADAL" clId="{F1B1A205-9E0E-3B4A-AEF8-903B45E9BEA6}" dt="2023-03-23T23:09:11.005" v="722"/>
          <ac:spMkLst>
            <pc:docMk/>
            <pc:sldMk cId="2664743580" sldId="257"/>
            <ac:spMk id="15" creationId="{28F937ED-B0A7-FC20-368E-876EEAC0D1F2}"/>
          </ac:spMkLst>
        </pc:spChg>
      </pc:sldChg>
      <pc:sldChg chg="addSp delSp modSp mod">
        <pc:chgData name="Reddy, Yadavaram Anusha" userId="7dd95ea9-357c-4868-a39a-55ce9a2e9f46" providerId="ADAL" clId="{F1B1A205-9E0E-3B4A-AEF8-903B45E9BEA6}" dt="2023-03-24T03:44:32.276" v="4015" actId="1035"/>
        <pc:sldMkLst>
          <pc:docMk/>
          <pc:sldMk cId="3623823879" sldId="258"/>
        </pc:sldMkLst>
        <pc:spChg chg="mod">
          <ac:chgData name="Reddy, Yadavaram Anusha" userId="7dd95ea9-357c-4868-a39a-55ce9a2e9f46" providerId="ADAL" clId="{F1B1A205-9E0E-3B4A-AEF8-903B45E9BEA6}" dt="2023-03-24T00:40:49.838" v="1679" actId="20577"/>
          <ac:spMkLst>
            <pc:docMk/>
            <pc:sldMk cId="3623823879" sldId="258"/>
            <ac:spMk id="2" creationId="{157B785B-7419-6444-8F7C-456DADFC9CDE}"/>
          </ac:spMkLst>
        </pc:spChg>
        <pc:spChg chg="add del mod">
          <ac:chgData name="Reddy, Yadavaram Anusha" userId="7dd95ea9-357c-4868-a39a-55ce9a2e9f46" providerId="ADAL" clId="{F1B1A205-9E0E-3B4A-AEF8-903B45E9BEA6}" dt="2023-03-23T23:05:36.083" v="677"/>
          <ac:spMkLst>
            <pc:docMk/>
            <pc:sldMk cId="3623823879" sldId="258"/>
            <ac:spMk id="3" creationId="{0A90F1F1-CD49-606F-2245-83C5743134C1}"/>
          </ac:spMkLst>
        </pc:spChg>
        <pc:spChg chg="add del mod">
          <ac:chgData name="Reddy, Yadavaram Anusha" userId="7dd95ea9-357c-4868-a39a-55ce9a2e9f46" providerId="ADAL" clId="{F1B1A205-9E0E-3B4A-AEF8-903B45E9BEA6}" dt="2023-03-24T03:44:28.432" v="4012"/>
          <ac:spMkLst>
            <pc:docMk/>
            <pc:sldMk cId="3623823879" sldId="258"/>
            <ac:spMk id="3" creationId="{92A83EDD-3507-A515-4FAF-3CAD0035E524}"/>
          </ac:spMkLst>
        </pc:spChg>
        <pc:spChg chg="add del mod">
          <ac:chgData name="Reddy, Yadavaram Anusha" userId="7dd95ea9-357c-4868-a39a-55ce9a2e9f46" providerId="ADAL" clId="{F1B1A205-9E0E-3B4A-AEF8-903B45E9BEA6}" dt="2023-03-23T23:05:36.800" v="679"/>
          <ac:spMkLst>
            <pc:docMk/>
            <pc:sldMk cId="3623823879" sldId="258"/>
            <ac:spMk id="4" creationId="{3632BF82-7CF3-E713-CF55-206E2799945A}"/>
          </ac:spMkLst>
        </pc:spChg>
        <pc:spChg chg="del">
          <ac:chgData name="Reddy, Yadavaram Anusha" userId="7dd95ea9-357c-4868-a39a-55ce9a2e9f46" providerId="ADAL" clId="{F1B1A205-9E0E-3B4A-AEF8-903B45E9BEA6}" dt="2023-03-23T23:05:42.371" v="680" actId="21"/>
          <ac:spMkLst>
            <pc:docMk/>
            <pc:sldMk cId="3623823879" sldId="258"/>
            <ac:spMk id="5" creationId="{A89144A8-6334-C146-B40F-BF5885E42CD8}"/>
          </ac:spMkLst>
        </pc:spChg>
        <pc:spChg chg="del">
          <ac:chgData name="Reddy, Yadavaram Anusha" userId="7dd95ea9-357c-4868-a39a-55ce9a2e9f46" providerId="ADAL" clId="{F1B1A205-9E0E-3B4A-AEF8-903B45E9BEA6}" dt="2023-03-23T23:05:48.385" v="681" actId="21"/>
          <ac:spMkLst>
            <pc:docMk/>
            <pc:sldMk cId="3623823879" sldId="258"/>
            <ac:spMk id="6" creationId="{F12AC305-62D1-0B42-86B3-CE1813F5523B}"/>
          </ac:spMkLst>
        </pc:spChg>
        <pc:spChg chg="add del mod">
          <ac:chgData name="Reddy, Yadavaram Anusha" userId="7dd95ea9-357c-4868-a39a-55ce9a2e9f46" providerId="ADAL" clId="{F1B1A205-9E0E-3B4A-AEF8-903B45E9BEA6}" dt="2023-03-23T23:05:55.400" v="683" actId="21"/>
          <ac:spMkLst>
            <pc:docMk/>
            <pc:sldMk cId="3623823879" sldId="258"/>
            <ac:spMk id="7" creationId="{F25B84CB-5BE8-7EB4-90B7-C38759A25433}"/>
          </ac:spMkLst>
        </pc:spChg>
        <pc:spChg chg="mod">
          <ac:chgData name="Reddy, Yadavaram Anusha" userId="7dd95ea9-357c-4868-a39a-55ce9a2e9f46" providerId="ADAL" clId="{F1B1A205-9E0E-3B4A-AEF8-903B45E9BEA6}" dt="2023-03-24T03:44:32.276" v="4015" actId="1035"/>
          <ac:spMkLst>
            <pc:docMk/>
            <pc:sldMk cId="3623823879" sldId="258"/>
            <ac:spMk id="8" creationId="{4E863DDB-81C8-8085-0E47-9B861813AFFE}"/>
          </ac:spMkLst>
        </pc:spChg>
        <pc:spChg chg="mod">
          <ac:chgData name="Reddy, Yadavaram Anusha" userId="7dd95ea9-357c-4868-a39a-55ce9a2e9f46" providerId="ADAL" clId="{F1B1A205-9E0E-3B4A-AEF8-903B45E9BEA6}" dt="2023-03-24T03:44:32.276" v="4015" actId="1035"/>
          <ac:spMkLst>
            <pc:docMk/>
            <pc:sldMk cId="3623823879" sldId="258"/>
            <ac:spMk id="9" creationId="{85E8E848-97C6-D999-B8E7-FBD0FE246391}"/>
          </ac:spMkLst>
        </pc:spChg>
        <pc:spChg chg="mod">
          <ac:chgData name="Reddy, Yadavaram Anusha" userId="7dd95ea9-357c-4868-a39a-55ce9a2e9f46" providerId="ADAL" clId="{F1B1A205-9E0E-3B4A-AEF8-903B45E9BEA6}" dt="2023-03-24T03:44:32.276" v="4015" actId="1035"/>
          <ac:spMkLst>
            <pc:docMk/>
            <pc:sldMk cId="3623823879" sldId="258"/>
            <ac:spMk id="10" creationId="{782F4826-C343-00B5-1732-334E8787FE88}"/>
          </ac:spMkLst>
        </pc:spChg>
        <pc:spChg chg="mod">
          <ac:chgData name="Reddy, Yadavaram Anusha" userId="7dd95ea9-357c-4868-a39a-55ce9a2e9f46" providerId="ADAL" clId="{F1B1A205-9E0E-3B4A-AEF8-903B45E9BEA6}" dt="2023-03-24T03:44:32.276" v="4015" actId="1035"/>
          <ac:spMkLst>
            <pc:docMk/>
            <pc:sldMk cId="3623823879" sldId="258"/>
            <ac:spMk id="11" creationId="{FCC28F68-F645-AD4E-23A1-BE213158C49C}"/>
          </ac:spMkLst>
        </pc:spChg>
        <pc:spChg chg="add del mod">
          <ac:chgData name="Reddy, Yadavaram Anusha" userId="7dd95ea9-357c-4868-a39a-55ce9a2e9f46" providerId="ADAL" clId="{F1B1A205-9E0E-3B4A-AEF8-903B45E9BEA6}" dt="2023-03-23T23:06:02.826" v="690"/>
          <ac:spMkLst>
            <pc:docMk/>
            <pc:sldMk cId="3623823879" sldId="258"/>
            <ac:spMk id="15" creationId="{8AD83C22-F974-C7A8-6DEF-EF008BA8290B}"/>
          </ac:spMkLst>
        </pc:spChg>
        <pc:spChg chg="add del mod">
          <ac:chgData name="Reddy, Yadavaram Anusha" userId="7dd95ea9-357c-4868-a39a-55ce9a2e9f46" providerId="ADAL" clId="{F1B1A205-9E0E-3B4A-AEF8-903B45E9BEA6}" dt="2023-03-23T23:06:12.712" v="697"/>
          <ac:spMkLst>
            <pc:docMk/>
            <pc:sldMk cId="3623823879" sldId="258"/>
            <ac:spMk id="16" creationId="{ED6BE160-C0E0-B239-6C79-83E24CC0DCFC}"/>
          </ac:spMkLst>
        </pc:spChg>
        <pc:spChg chg="add del mod">
          <ac:chgData name="Reddy, Yadavaram Anusha" userId="7dd95ea9-357c-4868-a39a-55ce9a2e9f46" providerId="ADAL" clId="{F1B1A205-9E0E-3B4A-AEF8-903B45E9BEA6}" dt="2023-03-23T23:06:10.460" v="695"/>
          <ac:spMkLst>
            <pc:docMk/>
            <pc:sldMk cId="3623823879" sldId="258"/>
            <ac:spMk id="17" creationId="{B46931E5-91DB-A8E0-5997-92ECEE214E8F}"/>
          </ac:spMkLst>
        </pc:spChg>
        <pc:spChg chg="add del mod">
          <ac:chgData name="Reddy, Yadavaram Anusha" userId="7dd95ea9-357c-4868-a39a-55ce9a2e9f46" providerId="ADAL" clId="{F1B1A205-9E0E-3B4A-AEF8-903B45E9BEA6}" dt="2023-03-23T23:06:10.452" v="693" actId="21"/>
          <ac:spMkLst>
            <pc:docMk/>
            <pc:sldMk cId="3623823879" sldId="258"/>
            <ac:spMk id="18" creationId="{138CFADF-299B-1509-E035-292DDE5CD608}"/>
          </ac:spMkLst>
        </pc:spChg>
        <pc:spChg chg="add del mod">
          <ac:chgData name="Reddy, Yadavaram Anusha" userId="7dd95ea9-357c-4868-a39a-55ce9a2e9f46" providerId="ADAL" clId="{F1B1A205-9E0E-3B4A-AEF8-903B45E9BEA6}" dt="2023-03-23T23:06:16.015" v="701"/>
          <ac:spMkLst>
            <pc:docMk/>
            <pc:sldMk cId="3623823879" sldId="258"/>
            <ac:spMk id="19" creationId="{C5F5785A-682E-6A07-EA00-92798A7F93F4}"/>
          </ac:spMkLst>
        </pc:spChg>
        <pc:spChg chg="mod">
          <ac:chgData name="Reddy, Yadavaram Anusha" userId="7dd95ea9-357c-4868-a39a-55ce9a2e9f46" providerId="ADAL" clId="{F1B1A205-9E0E-3B4A-AEF8-903B45E9BEA6}" dt="2023-03-24T03:44:32.276" v="4015" actId="1035"/>
          <ac:spMkLst>
            <pc:docMk/>
            <pc:sldMk cId="3623823879" sldId="258"/>
            <ac:spMk id="21" creationId="{5792D4B9-C3CA-C037-C808-9EC405013A24}"/>
          </ac:spMkLst>
        </pc:spChg>
        <pc:spChg chg="add del mod">
          <ac:chgData name="Reddy, Yadavaram Anusha" userId="7dd95ea9-357c-4868-a39a-55ce9a2e9f46" providerId="ADAL" clId="{F1B1A205-9E0E-3B4A-AEF8-903B45E9BEA6}" dt="2023-03-23T23:06:16.936" v="703"/>
          <ac:spMkLst>
            <pc:docMk/>
            <pc:sldMk cId="3623823879" sldId="258"/>
            <ac:spMk id="23" creationId="{6C369737-2BEF-7384-7535-FDA94132956C}"/>
          </ac:spMkLst>
        </pc:spChg>
        <pc:spChg chg="add del mod">
          <ac:chgData name="Reddy, Yadavaram Anusha" userId="7dd95ea9-357c-4868-a39a-55ce9a2e9f46" providerId="ADAL" clId="{F1B1A205-9E0E-3B4A-AEF8-903B45E9BEA6}" dt="2023-03-23T23:07:26.455" v="709"/>
          <ac:spMkLst>
            <pc:docMk/>
            <pc:sldMk cId="3623823879" sldId="258"/>
            <ac:spMk id="24" creationId="{669FD6E8-04EE-A1D2-0D75-2F63E90EAE26}"/>
          </ac:spMkLst>
        </pc:spChg>
        <pc:spChg chg="add del mod">
          <ac:chgData name="Reddy, Yadavaram Anusha" userId="7dd95ea9-357c-4868-a39a-55ce9a2e9f46" providerId="ADAL" clId="{F1B1A205-9E0E-3B4A-AEF8-903B45E9BEA6}" dt="2023-03-23T23:07:27.346" v="711"/>
          <ac:spMkLst>
            <pc:docMk/>
            <pc:sldMk cId="3623823879" sldId="258"/>
            <ac:spMk id="25" creationId="{FE79BD35-A8FE-8CDF-775C-08F09539F462}"/>
          </ac:spMkLst>
        </pc:spChg>
        <pc:spChg chg="add del mod">
          <ac:chgData name="Reddy, Yadavaram Anusha" userId="7dd95ea9-357c-4868-a39a-55ce9a2e9f46" providerId="ADAL" clId="{F1B1A205-9E0E-3B4A-AEF8-903B45E9BEA6}" dt="2023-03-23T23:11:07.981" v="747"/>
          <ac:spMkLst>
            <pc:docMk/>
            <pc:sldMk cId="3623823879" sldId="258"/>
            <ac:spMk id="26" creationId="{24696A5C-FF2A-58C4-7D71-687B4738430D}"/>
          </ac:spMkLst>
        </pc:spChg>
        <pc:spChg chg="add del mod">
          <ac:chgData name="Reddy, Yadavaram Anusha" userId="7dd95ea9-357c-4868-a39a-55ce9a2e9f46" providerId="ADAL" clId="{F1B1A205-9E0E-3B4A-AEF8-903B45E9BEA6}" dt="2023-03-23T23:16:39.066" v="790" actId="478"/>
          <ac:spMkLst>
            <pc:docMk/>
            <pc:sldMk cId="3623823879" sldId="258"/>
            <ac:spMk id="27" creationId="{CE0FB8C0-BB47-3AFA-5DC7-262664F88602}"/>
          </ac:spMkLst>
        </pc:spChg>
        <pc:spChg chg="add del mod">
          <ac:chgData name="Reddy, Yadavaram Anusha" userId="7dd95ea9-357c-4868-a39a-55ce9a2e9f46" providerId="ADAL" clId="{F1B1A205-9E0E-3B4A-AEF8-903B45E9BEA6}" dt="2023-03-24T01:40:16.112" v="2597"/>
          <ac:spMkLst>
            <pc:docMk/>
            <pc:sldMk cId="3623823879" sldId="258"/>
            <ac:spMk id="28" creationId="{280ECEEB-09AE-5D46-C80B-6A7541877EB6}"/>
          </ac:spMkLst>
        </pc:spChg>
        <pc:picChg chg="mod">
          <ac:chgData name="Reddy, Yadavaram Anusha" userId="7dd95ea9-357c-4868-a39a-55ce9a2e9f46" providerId="ADAL" clId="{F1B1A205-9E0E-3B4A-AEF8-903B45E9BEA6}" dt="2023-03-24T03:43:06.766" v="3990" actId="1037"/>
          <ac:picMkLst>
            <pc:docMk/>
            <pc:sldMk cId="3623823879" sldId="258"/>
            <ac:picMk id="12" creationId="{5D3EEF70-0536-B4A6-A471-BE5D9ED59F7E}"/>
          </ac:picMkLst>
        </pc:picChg>
        <pc:picChg chg="mod">
          <ac:chgData name="Reddy, Yadavaram Anusha" userId="7dd95ea9-357c-4868-a39a-55ce9a2e9f46" providerId="ADAL" clId="{F1B1A205-9E0E-3B4A-AEF8-903B45E9BEA6}" dt="2023-03-24T03:43:06.766" v="3990" actId="1037"/>
          <ac:picMkLst>
            <pc:docMk/>
            <pc:sldMk cId="3623823879" sldId="258"/>
            <ac:picMk id="13" creationId="{5F0D6D13-71BE-87FB-2A12-8B4AFA928417}"/>
          </ac:picMkLst>
        </pc:picChg>
        <pc:picChg chg="mod">
          <ac:chgData name="Reddy, Yadavaram Anusha" userId="7dd95ea9-357c-4868-a39a-55ce9a2e9f46" providerId="ADAL" clId="{F1B1A205-9E0E-3B4A-AEF8-903B45E9BEA6}" dt="2023-03-24T03:43:06.766" v="3990" actId="1037"/>
          <ac:picMkLst>
            <pc:docMk/>
            <pc:sldMk cId="3623823879" sldId="258"/>
            <ac:picMk id="14" creationId="{A4AC2A4D-FE6B-6570-826C-E20AF94C21C4}"/>
          </ac:picMkLst>
        </pc:picChg>
        <pc:picChg chg="mod">
          <ac:chgData name="Reddy, Yadavaram Anusha" userId="7dd95ea9-357c-4868-a39a-55ce9a2e9f46" providerId="ADAL" clId="{F1B1A205-9E0E-3B4A-AEF8-903B45E9BEA6}" dt="2023-03-24T03:43:06.766" v="3990" actId="1037"/>
          <ac:picMkLst>
            <pc:docMk/>
            <pc:sldMk cId="3623823879" sldId="258"/>
            <ac:picMk id="20" creationId="{25C8D4AB-E689-2CA6-6D05-6EAC5BC0FA86}"/>
          </ac:picMkLst>
        </pc:picChg>
        <pc:picChg chg="mod">
          <ac:chgData name="Reddy, Yadavaram Anusha" userId="7dd95ea9-357c-4868-a39a-55ce9a2e9f46" providerId="ADAL" clId="{F1B1A205-9E0E-3B4A-AEF8-903B45E9BEA6}" dt="2023-03-24T03:43:06.766" v="3990" actId="1037"/>
          <ac:picMkLst>
            <pc:docMk/>
            <pc:sldMk cId="3623823879" sldId="258"/>
            <ac:picMk id="22" creationId="{7B914E4A-51FC-BF52-C8C5-C90F0EA2AB70}"/>
          </ac:picMkLst>
        </pc:picChg>
      </pc:sldChg>
      <pc:sldChg chg="delSp modSp mod">
        <pc:chgData name="Reddy, Yadavaram Anusha" userId="7dd95ea9-357c-4868-a39a-55ce9a2e9f46" providerId="ADAL" clId="{F1B1A205-9E0E-3B4A-AEF8-903B45E9BEA6}" dt="2023-03-24T03:57:12.035" v="4098" actId="1076"/>
        <pc:sldMkLst>
          <pc:docMk/>
          <pc:sldMk cId="3951027305" sldId="299"/>
        </pc:sldMkLst>
        <pc:spChg chg="mod">
          <ac:chgData name="Reddy, Yadavaram Anusha" userId="7dd95ea9-357c-4868-a39a-55ce9a2e9f46" providerId="ADAL" clId="{F1B1A205-9E0E-3B4A-AEF8-903B45E9BEA6}" dt="2023-03-23T23:11:42.342" v="754" actId="20577"/>
          <ac:spMkLst>
            <pc:docMk/>
            <pc:sldMk cId="3951027305" sldId="299"/>
            <ac:spMk id="5" creationId="{A89144A8-6334-C146-B40F-BF5885E42CD8}"/>
          </ac:spMkLst>
        </pc:spChg>
        <pc:spChg chg="del">
          <ac:chgData name="Reddy, Yadavaram Anusha" userId="7dd95ea9-357c-4868-a39a-55ce9a2e9f46" providerId="ADAL" clId="{F1B1A205-9E0E-3B4A-AEF8-903B45E9BEA6}" dt="2023-03-23T23:11:40.126" v="753" actId="478"/>
          <ac:spMkLst>
            <pc:docMk/>
            <pc:sldMk cId="3951027305" sldId="299"/>
            <ac:spMk id="6" creationId="{F12AC305-62D1-0B42-86B3-CE1813F5523B}"/>
          </ac:spMkLst>
        </pc:spChg>
        <pc:spChg chg="mod">
          <ac:chgData name="Reddy, Yadavaram Anusha" userId="7dd95ea9-357c-4868-a39a-55ce9a2e9f46" providerId="ADAL" clId="{F1B1A205-9E0E-3B4A-AEF8-903B45E9BEA6}" dt="2023-03-24T03:56:57.421" v="4097" actId="1076"/>
          <ac:spMkLst>
            <pc:docMk/>
            <pc:sldMk cId="3951027305" sldId="299"/>
            <ac:spMk id="10" creationId="{CAA8D95B-FC6F-FAA5-6785-B1D6405CAAA6}"/>
          </ac:spMkLst>
        </pc:spChg>
        <pc:spChg chg="mod">
          <ac:chgData name="Reddy, Yadavaram Anusha" userId="7dd95ea9-357c-4868-a39a-55ce9a2e9f46" providerId="ADAL" clId="{F1B1A205-9E0E-3B4A-AEF8-903B45E9BEA6}" dt="2023-03-24T00:36:25.629" v="1624" actId="207"/>
          <ac:spMkLst>
            <pc:docMk/>
            <pc:sldMk cId="3951027305" sldId="299"/>
            <ac:spMk id="19" creationId="{1F699720-82CF-016C-4359-0757C5A221BC}"/>
          </ac:spMkLst>
        </pc:spChg>
        <pc:spChg chg="mod">
          <ac:chgData name="Reddy, Yadavaram Anusha" userId="7dd95ea9-357c-4868-a39a-55ce9a2e9f46" providerId="ADAL" clId="{F1B1A205-9E0E-3B4A-AEF8-903B45E9BEA6}" dt="2023-03-24T03:49:00.776" v="4051" actId="14100"/>
          <ac:spMkLst>
            <pc:docMk/>
            <pc:sldMk cId="3951027305" sldId="299"/>
            <ac:spMk id="20" creationId="{C2717ADE-FCE2-41FE-3509-736D2D489E75}"/>
          </ac:spMkLst>
        </pc:spChg>
        <pc:spChg chg="mod">
          <ac:chgData name="Reddy, Yadavaram Anusha" userId="7dd95ea9-357c-4868-a39a-55ce9a2e9f46" providerId="ADAL" clId="{F1B1A205-9E0E-3B4A-AEF8-903B45E9BEA6}" dt="2023-03-24T03:46:15.840" v="4032" actId="1076"/>
          <ac:spMkLst>
            <pc:docMk/>
            <pc:sldMk cId="3951027305" sldId="299"/>
            <ac:spMk id="37" creationId="{C3F181E6-9D56-A2CC-187B-390DE91FEFED}"/>
          </ac:spMkLst>
        </pc:spChg>
        <pc:spChg chg="mod">
          <ac:chgData name="Reddy, Yadavaram Anusha" userId="7dd95ea9-357c-4868-a39a-55ce9a2e9f46" providerId="ADAL" clId="{F1B1A205-9E0E-3B4A-AEF8-903B45E9BEA6}" dt="2023-03-24T03:57:12.035" v="4098" actId="1076"/>
          <ac:spMkLst>
            <pc:docMk/>
            <pc:sldMk cId="3951027305" sldId="299"/>
            <ac:spMk id="38" creationId="{3503E3D7-E324-764F-5249-6D6282F6069E}"/>
          </ac:spMkLst>
        </pc:spChg>
        <pc:grpChg chg="mod">
          <ac:chgData name="Reddy, Yadavaram Anusha" userId="7dd95ea9-357c-4868-a39a-55ce9a2e9f46" providerId="ADAL" clId="{F1B1A205-9E0E-3B4A-AEF8-903B45E9BEA6}" dt="2023-03-24T03:47:48.313" v="4044" actId="1076"/>
          <ac:grpSpMkLst>
            <pc:docMk/>
            <pc:sldMk cId="3951027305" sldId="299"/>
            <ac:grpSpMk id="18" creationId="{D854F409-B9E8-B275-DFA7-06EF5C067B8E}"/>
          </ac:grpSpMkLst>
        </pc:grpChg>
        <pc:grpChg chg="mod">
          <ac:chgData name="Reddy, Yadavaram Anusha" userId="7dd95ea9-357c-4868-a39a-55ce9a2e9f46" providerId="ADAL" clId="{F1B1A205-9E0E-3B4A-AEF8-903B45E9BEA6}" dt="2023-03-24T03:47:02.807" v="4038" actId="14100"/>
          <ac:grpSpMkLst>
            <pc:docMk/>
            <pc:sldMk cId="3951027305" sldId="299"/>
            <ac:grpSpMk id="21" creationId="{44A1EF50-FED5-2C8D-7A0B-BE7BEEF2A623}"/>
          </ac:grpSpMkLst>
        </pc:grpChg>
        <pc:grpChg chg="mod">
          <ac:chgData name="Reddy, Yadavaram Anusha" userId="7dd95ea9-357c-4868-a39a-55ce9a2e9f46" providerId="ADAL" clId="{F1B1A205-9E0E-3B4A-AEF8-903B45E9BEA6}" dt="2023-03-24T03:48:18.380" v="4047" actId="1076"/>
          <ac:grpSpMkLst>
            <pc:docMk/>
            <pc:sldMk cId="3951027305" sldId="299"/>
            <ac:grpSpMk id="39" creationId="{651D5DA5-7B99-AA45-E53A-1C0BE92705AD}"/>
          </ac:grpSpMkLst>
        </pc:grpChg>
        <pc:picChg chg="mod">
          <ac:chgData name="Reddy, Yadavaram Anusha" userId="7dd95ea9-357c-4868-a39a-55ce9a2e9f46" providerId="ADAL" clId="{F1B1A205-9E0E-3B4A-AEF8-903B45E9BEA6}" dt="2023-03-24T00:35:00.525" v="1609" actId="1076"/>
          <ac:picMkLst>
            <pc:docMk/>
            <pc:sldMk cId="3951027305" sldId="299"/>
            <ac:picMk id="3" creationId="{3743F25F-9CE3-73EE-A4F4-21D3F24A1265}"/>
          </ac:picMkLst>
        </pc:picChg>
        <pc:picChg chg="mod">
          <ac:chgData name="Reddy, Yadavaram Anusha" userId="7dd95ea9-357c-4868-a39a-55ce9a2e9f46" providerId="ADAL" clId="{F1B1A205-9E0E-3B4A-AEF8-903B45E9BEA6}" dt="2023-03-24T00:34:53.294" v="1608" actId="1076"/>
          <ac:picMkLst>
            <pc:docMk/>
            <pc:sldMk cId="3951027305" sldId="299"/>
            <ac:picMk id="15" creationId="{9E3557A2-F625-D100-8E30-BF6E94569D16}"/>
          </ac:picMkLst>
        </pc:picChg>
        <pc:picChg chg="mod">
          <ac:chgData name="Reddy, Yadavaram Anusha" userId="7dd95ea9-357c-4868-a39a-55ce9a2e9f46" providerId="ADAL" clId="{F1B1A205-9E0E-3B4A-AEF8-903B45E9BEA6}" dt="2023-03-24T00:35:11.758" v="1610" actId="1076"/>
          <ac:picMkLst>
            <pc:docMk/>
            <pc:sldMk cId="3951027305" sldId="299"/>
            <ac:picMk id="27" creationId="{2EC53DFB-121A-D974-B689-49623C520547}"/>
          </ac:picMkLst>
        </pc:picChg>
      </pc:sldChg>
      <pc:sldChg chg="addSp delSp modSp mod">
        <pc:chgData name="Reddy, Yadavaram Anusha" userId="7dd95ea9-357c-4868-a39a-55ce9a2e9f46" providerId="ADAL" clId="{F1B1A205-9E0E-3B4A-AEF8-903B45E9BEA6}" dt="2023-03-24T04:02:04.946" v="4158" actId="2711"/>
        <pc:sldMkLst>
          <pc:docMk/>
          <pc:sldMk cId="2231539252" sldId="321"/>
        </pc:sldMkLst>
        <pc:spChg chg="mod">
          <ac:chgData name="Reddy, Yadavaram Anusha" userId="7dd95ea9-357c-4868-a39a-55ce9a2e9f46" providerId="ADAL" clId="{F1B1A205-9E0E-3B4A-AEF8-903B45E9BEA6}" dt="2023-03-24T01:20:05.299" v="2344" actId="255"/>
          <ac:spMkLst>
            <pc:docMk/>
            <pc:sldMk cId="2231539252" sldId="321"/>
            <ac:spMk id="2" creationId="{157B785B-7419-6444-8F7C-456DADFC9CDE}"/>
          </ac:spMkLst>
        </pc:spChg>
        <pc:spChg chg="add del mod">
          <ac:chgData name="Reddy, Yadavaram Anusha" userId="7dd95ea9-357c-4868-a39a-55ce9a2e9f46" providerId="ADAL" clId="{F1B1A205-9E0E-3B4A-AEF8-903B45E9BEA6}" dt="2023-03-24T01:20:00.609" v="2339" actId="767"/>
          <ac:spMkLst>
            <pc:docMk/>
            <pc:sldMk cId="2231539252" sldId="321"/>
            <ac:spMk id="3" creationId="{E8BECD2E-4F0A-D591-5C6B-A123E458820E}"/>
          </ac:spMkLst>
        </pc:spChg>
        <pc:spChg chg="add del mod">
          <ac:chgData name="Reddy, Yadavaram Anusha" userId="7dd95ea9-357c-4868-a39a-55ce9a2e9f46" providerId="ADAL" clId="{F1B1A205-9E0E-3B4A-AEF8-903B45E9BEA6}" dt="2023-03-24T01:21:37.476" v="2357" actId="21"/>
          <ac:spMkLst>
            <pc:docMk/>
            <pc:sldMk cId="2231539252" sldId="321"/>
            <ac:spMk id="5" creationId="{A89144A8-6334-C146-B40F-BF5885E42CD8}"/>
          </ac:spMkLst>
        </pc:spChg>
        <pc:spChg chg="add del mod">
          <ac:chgData name="Reddy, Yadavaram Anusha" userId="7dd95ea9-357c-4868-a39a-55ce9a2e9f46" providerId="ADAL" clId="{F1B1A205-9E0E-3B4A-AEF8-903B45E9BEA6}" dt="2023-03-24T01:21:44.194" v="2358" actId="21"/>
          <ac:spMkLst>
            <pc:docMk/>
            <pc:sldMk cId="2231539252" sldId="321"/>
            <ac:spMk id="6" creationId="{F12AC305-62D1-0B42-86B3-CE1813F5523B}"/>
          </ac:spMkLst>
        </pc:spChg>
        <pc:spChg chg="mod">
          <ac:chgData name="Reddy, Yadavaram Anusha" userId="7dd95ea9-357c-4868-a39a-55ce9a2e9f46" providerId="ADAL" clId="{F1B1A205-9E0E-3B4A-AEF8-903B45E9BEA6}" dt="2023-03-24T04:01:56.259" v="4157" actId="2711"/>
          <ac:spMkLst>
            <pc:docMk/>
            <pc:sldMk cId="2231539252" sldId="321"/>
            <ac:spMk id="180" creationId="{BCB58058-9F97-2C3F-D686-C54E1501CB01}"/>
          </ac:spMkLst>
        </pc:spChg>
        <pc:spChg chg="mod">
          <ac:chgData name="Reddy, Yadavaram Anusha" userId="7dd95ea9-357c-4868-a39a-55ce9a2e9f46" providerId="ADAL" clId="{F1B1A205-9E0E-3B4A-AEF8-903B45E9BEA6}" dt="2023-03-24T04:01:56.259" v="4157" actId="2711"/>
          <ac:spMkLst>
            <pc:docMk/>
            <pc:sldMk cId="2231539252" sldId="321"/>
            <ac:spMk id="185" creationId="{B9FA87AE-0588-4D87-49F6-9D2C5B1FC8B0}"/>
          </ac:spMkLst>
        </pc:spChg>
        <pc:spChg chg="mod">
          <ac:chgData name="Reddy, Yadavaram Anusha" userId="7dd95ea9-357c-4868-a39a-55ce9a2e9f46" providerId="ADAL" clId="{F1B1A205-9E0E-3B4A-AEF8-903B45E9BEA6}" dt="2023-03-24T04:01:56.259" v="4157" actId="2711"/>
          <ac:spMkLst>
            <pc:docMk/>
            <pc:sldMk cId="2231539252" sldId="321"/>
            <ac:spMk id="186" creationId="{635E7CBA-9005-A125-9689-010F91ADECA5}"/>
          </ac:spMkLst>
        </pc:spChg>
        <pc:spChg chg="mod">
          <ac:chgData name="Reddy, Yadavaram Anusha" userId="7dd95ea9-357c-4868-a39a-55ce9a2e9f46" providerId="ADAL" clId="{F1B1A205-9E0E-3B4A-AEF8-903B45E9BEA6}" dt="2023-03-24T04:01:56.259" v="4157" actId="2711"/>
          <ac:spMkLst>
            <pc:docMk/>
            <pc:sldMk cId="2231539252" sldId="321"/>
            <ac:spMk id="187" creationId="{DDECB273-DE5A-13EA-9B61-3D6BB14DD4F2}"/>
          </ac:spMkLst>
        </pc:spChg>
        <pc:spChg chg="mod">
          <ac:chgData name="Reddy, Yadavaram Anusha" userId="7dd95ea9-357c-4868-a39a-55ce9a2e9f46" providerId="ADAL" clId="{F1B1A205-9E0E-3B4A-AEF8-903B45E9BEA6}" dt="2023-03-24T04:01:56.259" v="4157" actId="2711"/>
          <ac:spMkLst>
            <pc:docMk/>
            <pc:sldMk cId="2231539252" sldId="321"/>
            <ac:spMk id="189" creationId="{5976D2F1-7EAF-3CFA-D451-3637DDC19034}"/>
          </ac:spMkLst>
        </pc:spChg>
        <pc:spChg chg="mod">
          <ac:chgData name="Reddy, Yadavaram Anusha" userId="7dd95ea9-357c-4868-a39a-55ce9a2e9f46" providerId="ADAL" clId="{F1B1A205-9E0E-3B4A-AEF8-903B45E9BEA6}" dt="2023-03-24T04:01:56.259" v="4157" actId="2711"/>
          <ac:spMkLst>
            <pc:docMk/>
            <pc:sldMk cId="2231539252" sldId="321"/>
            <ac:spMk id="190" creationId="{E8FCFAA6-9755-F5F4-08CF-1898459E3F5F}"/>
          </ac:spMkLst>
        </pc:spChg>
        <pc:spChg chg="mod">
          <ac:chgData name="Reddy, Yadavaram Anusha" userId="7dd95ea9-357c-4868-a39a-55ce9a2e9f46" providerId="ADAL" clId="{F1B1A205-9E0E-3B4A-AEF8-903B45E9BEA6}" dt="2023-03-24T04:01:56.259" v="4157" actId="2711"/>
          <ac:spMkLst>
            <pc:docMk/>
            <pc:sldMk cId="2231539252" sldId="321"/>
            <ac:spMk id="191" creationId="{8D5E2170-AF50-EAA2-E2C3-9B85B12C2BE1}"/>
          </ac:spMkLst>
        </pc:spChg>
        <pc:spChg chg="mod">
          <ac:chgData name="Reddy, Yadavaram Anusha" userId="7dd95ea9-357c-4868-a39a-55ce9a2e9f46" providerId="ADAL" clId="{F1B1A205-9E0E-3B4A-AEF8-903B45E9BEA6}" dt="2023-03-24T04:01:56.259" v="4157" actId="2711"/>
          <ac:spMkLst>
            <pc:docMk/>
            <pc:sldMk cId="2231539252" sldId="321"/>
            <ac:spMk id="194" creationId="{B996A759-8F04-BAFD-89A3-44E9E36312AA}"/>
          </ac:spMkLst>
        </pc:spChg>
        <pc:spChg chg="mod">
          <ac:chgData name="Reddy, Yadavaram Anusha" userId="7dd95ea9-357c-4868-a39a-55ce9a2e9f46" providerId="ADAL" clId="{F1B1A205-9E0E-3B4A-AEF8-903B45E9BEA6}" dt="2023-03-24T04:01:56.259" v="4157" actId="2711"/>
          <ac:spMkLst>
            <pc:docMk/>
            <pc:sldMk cId="2231539252" sldId="321"/>
            <ac:spMk id="195" creationId="{12B9AF4C-5E23-481B-CD77-BBE135DF0372}"/>
          </ac:spMkLst>
        </pc:spChg>
        <pc:spChg chg="mod">
          <ac:chgData name="Reddy, Yadavaram Anusha" userId="7dd95ea9-357c-4868-a39a-55ce9a2e9f46" providerId="ADAL" clId="{F1B1A205-9E0E-3B4A-AEF8-903B45E9BEA6}" dt="2023-03-24T01:20:05.299" v="2344" actId="255"/>
          <ac:spMkLst>
            <pc:docMk/>
            <pc:sldMk cId="2231539252" sldId="321"/>
            <ac:spMk id="204" creationId="{7B71D6CB-B56A-6554-EF6A-00740D43D094}"/>
          </ac:spMkLst>
        </pc:spChg>
        <pc:spChg chg="mod">
          <ac:chgData name="Reddy, Yadavaram Anusha" userId="7dd95ea9-357c-4868-a39a-55ce9a2e9f46" providerId="ADAL" clId="{F1B1A205-9E0E-3B4A-AEF8-903B45E9BEA6}" dt="2023-03-24T01:20:05.299" v="2344" actId="255"/>
          <ac:spMkLst>
            <pc:docMk/>
            <pc:sldMk cId="2231539252" sldId="321"/>
            <ac:spMk id="205" creationId="{273D290D-645C-7D3C-F7CE-DA9BB5379CBB}"/>
          </ac:spMkLst>
        </pc:spChg>
        <pc:spChg chg="mod">
          <ac:chgData name="Reddy, Yadavaram Anusha" userId="7dd95ea9-357c-4868-a39a-55ce9a2e9f46" providerId="ADAL" clId="{F1B1A205-9E0E-3B4A-AEF8-903B45E9BEA6}" dt="2023-03-24T01:20:05.299" v="2344" actId="255"/>
          <ac:spMkLst>
            <pc:docMk/>
            <pc:sldMk cId="2231539252" sldId="321"/>
            <ac:spMk id="206" creationId="{56DA5BF8-AF98-C7E5-DD50-E588AEF14ECE}"/>
          </ac:spMkLst>
        </pc:spChg>
        <pc:spChg chg="mod">
          <ac:chgData name="Reddy, Yadavaram Anusha" userId="7dd95ea9-357c-4868-a39a-55ce9a2e9f46" providerId="ADAL" clId="{F1B1A205-9E0E-3B4A-AEF8-903B45E9BEA6}" dt="2023-03-24T01:20:05.299" v="2344" actId="255"/>
          <ac:spMkLst>
            <pc:docMk/>
            <pc:sldMk cId="2231539252" sldId="321"/>
            <ac:spMk id="207" creationId="{0BBE4C82-ABC5-2F05-5E2B-2F9FB02F756E}"/>
          </ac:spMkLst>
        </pc:spChg>
        <pc:spChg chg="mod">
          <ac:chgData name="Reddy, Yadavaram Anusha" userId="7dd95ea9-357c-4868-a39a-55ce9a2e9f46" providerId="ADAL" clId="{F1B1A205-9E0E-3B4A-AEF8-903B45E9BEA6}" dt="2023-03-24T01:20:05.299" v="2344" actId="255"/>
          <ac:spMkLst>
            <pc:docMk/>
            <pc:sldMk cId="2231539252" sldId="321"/>
            <ac:spMk id="208" creationId="{66B6F942-3FF4-49DF-8D3F-F31AC3B6EF02}"/>
          </ac:spMkLst>
        </pc:spChg>
        <pc:spChg chg="mod">
          <ac:chgData name="Reddy, Yadavaram Anusha" userId="7dd95ea9-357c-4868-a39a-55ce9a2e9f46" providerId="ADAL" clId="{F1B1A205-9E0E-3B4A-AEF8-903B45E9BEA6}" dt="2023-03-24T04:01:56.259" v="4157" actId="2711"/>
          <ac:spMkLst>
            <pc:docMk/>
            <pc:sldMk cId="2231539252" sldId="321"/>
            <ac:spMk id="211" creationId="{9379E326-2E5D-85AF-094E-40B53F06B7DF}"/>
          </ac:spMkLst>
        </pc:spChg>
        <pc:spChg chg="mod">
          <ac:chgData name="Reddy, Yadavaram Anusha" userId="7dd95ea9-357c-4868-a39a-55ce9a2e9f46" providerId="ADAL" clId="{F1B1A205-9E0E-3B4A-AEF8-903B45E9BEA6}" dt="2023-03-24T04:01:56.259" v="4157" actId="2711"/>
          <ac:spMkLst>
            <pc:docMk/>
            <pc:sldMk cId="2231539252" sldId="321"/>
            <ac:spMk id="212" creationId="{889A85F1-06D4-189B-8FA8-ECBA0744F246}"/>
          </ac:spMkLst>
        </pc:spChg>
        <pc:spChg chg="mod">
          <ac:chgData name="Reddy, Yadavaram Anusha" userId="7dd95ea9-357c-4868-a39a-55ce9a2e9f46" providerId="ADAL" clId="{F1B1A205-9E0E-3B4A-AEF8-903B45E9BEA6}" dt="2023-03-24T04:01:56.259" v="4157" actId="2711"/>
          <ac:spMkLst>
            <pc:docMk/>
            <pc:sldMk cId="2231539252" sldId="321"/>
            <ac:spMk id="215" creationId="{A4576C01-5398-6606-4090-C5A9802E926D}"/>
          </ac:spMkLst>
        </pc:spChg>
        <pc:spChg chg="mod">
          <ac:chgData name="Reddy, Yadavaram Anusha" userId="7dd95ea9-357c-4868-a39a-55ce9a2e9f46" providerId="ADAL" clId="{F1B1A205-9E0E-3B4A-AEF8-903B45E9BEA6}" dt="2023-03-24T04:01:56.259" v="4157" actId="2711"/>
          <ac:spMkLst>
            <pc:docMk/>
            <pc:sldMk cId="2231539252" sldId="321"/>
            <ac:spMk id="217" creationId="{6DDC4E4F-1C58-03DC-C849-C4BFC322EDE3}"/>
          </ac:spMkLst>
        </pc:spChg>
        <pc:spChg chg="mod">
          <ac:chgData name="Reddy, Yadavaram Anusha" userId="7dd95ea9-357c-4868-a39a-55ce9a2e9f46" providerId="ADAL" clId="{F1B1A205-9E0E-3B4A-AEF8-903B45E9BEA6}" dt="2023-03-24T04:01:56.259" v="4157" actId="2711"/>
          <ac:spMkLst>
            <pc:docMk/>
            <pc:sldMk cId="2231539252" sldId="321"/>
            <ac:spMk id="218" creationId="{9EF736A5-0706-BD66-4384-50B67450A0C7}"/>
          </ac:spMkLst>
        </pc:spChg>
        <pc:spChg chg="mod">
          <ac:chgData name="Reddy, Yadavaram Anusha" userId="7dd95ea9-357c-4868-a39a-55ce9a2e9f46" providerId="ADAL" clId="{F1B1A205-9E0E-3B4A-AEF8-903B45E9BEA6}" dt="2023-03-24T04:01:56.259" v="4157" actId="2711"/>
          <ac:spMkLst>
            <pc:docMk/>
            <pc:sldMk cId="2231539252" sldId="321"/>
            <ac:spMk id="219" creationId="{9C32A5D2-3D61-9E01-506B-C3E15C645FF8}"/>
          </ac:spMkLst>
        </pc:spChg>
        <pc:spChg chg="mod">
          <ac:chgData name="Reddy, Yadavaram Anusha" userId="7dd95ea9-357c-4868-a39a-55ce9a2e9f46" providerId="ADAL" clId="{F1B1A205-9E0E-3B4A-AEF8-903B45E9BEA6}" dt="2023-03-24T04:02:04.946" v="4158" actId="2711"/>
          <ac:spMkLst>
            <pc:docMk/>
            <pc:sldMk cId="2231539252" sldId="321"/>
            <ac:spMk id="240" creationId="{01ABA9E0-0F38-5D62-AD74-1932A433B727}"/>
          </ac:spMkLst>
        </pc:spChg>
        <pc:grpChg chg="mod">
          <ac:chgData name="Reddy, Yadavaram Anusha" userId="7dd95ea9-357c-4868-a39a-55ce9a2e9f46" providerId="ADAL" clId="{F1B1A205-9E0E-3B4A-AEF8-903B45E9BEA6}" dt="2023-03-24T04:00:31.273" v="4118" actId="2711"/>
          <ac:grpSpMkLst>
            <pc:docMk/>
            <pc:sldMk cId="2231539252" sldId="321"/>
            <ac:grpSpMk id="188" creationId="{44BF6F76-25E6-A604-A106-94C1BCD7F269}"/>
          </ac:grpSpMkLst>
        </pc:grpChg>
        <pc:grpChg chg="mod">
          <ac:chgData name="Reddy, Yadavaram Anusha" userId="7dd95ea9-357c-4868-a39a-55ce9a2e9f46" providerId="ADAL" clId="{F1B1A205-9E0E-3B4A-AEF8-903B45E9BEA6}" dt="2023-03-24T04:00:31.273" v="4118" actId="2711"/>
          <ac:grpSpMkLst>
            <pc:docMk/>
            <pc:sldMk cId="2231539252" sldId="321"/>
            <ac:grpSpMk id="192" creationId="{62520A41-A086-BC23-350C-AC108770E2EB}"/>
          </ac:grpSpMkLst>
        </pc:grpChg>
        <pc:grpChg chg="mod">
          <ac:chgData name="Reddy, Yadavaram Anusha" userId="7dd95ea9-357c-4868-a39a-55ce9a2e9f46" providerId="ADAL" clId="{F1B1A205-9E0E-3B4A-AEF8-903B45E9BEA6}" dt="2023-03-24T04:00:31.273" v="4118" actId="2711"/>
          <ac:grpSpMkLst>
            <pc:docMk/>
            <pc:sldMk cId="2231539252" sldId="321"/>
            <ac:grpSpMk id="193" creationId="{294C1CD0-F4AC-4E74-8DC2-DAA297CBDACF}"/>
          </ac:grpSpMkLst>
        </pc:grpChg>
        <pc:grpChg chg="mod">
          <ac:chgData name="Reddy, Yadavaram Anusha" userId="7dd95ea9-357c-4868-a39a-55ce9a2e9f46" providerId="ADAL" clId="{F1B1A205-9E0E-3B4A-AEF8-903B45E9BEA6}" dt="2023-03-24T04:02:04.946" v="4158" actId="2711"/>
          <ac:grpSpMkLst>
            <pc:docMk/>
            <pc:sldMk cId="2231539252" sldId="321"/>
            <ac:grpSpMk id="196" creationId="{C10D5062-8288-C6E3-D5FB-6DAD262E98E0}"/>
          </ac:grpSpMkLst>
        </pc:grpChg>
        <pc:grpChg chg="mod">
          <ac:chgData name="Reddy, Yadavaram Anusha" userId="7dd95ea9-357c-4868-a39a-55ce9a2e9f46" providerId="ADAL" clId="{F1B1A205-9E0E-3B4A-AEF8-903B45E9BEA6}" dt="2023-03-24T04:02:04.946" v="4158" actId="2711"/>
          <ac:grpSpMkLst>
            <pc:docMk/>
            <pc:sldMk cId="2231539252" sldId="321"/>
            <ac:grpSpMk id="197" creationId="{E769CDC9-B794-16FD-C4E9-AEE7388C3016}"/>
          </ac:grpSpMkLst>
        </pc:grpChg>
        <pc:grpChg chg="mod">
          <ac:chgData name="Reddy, Yadavaram Anusha" userId="7dd95ea9-357c-4868-a39a-55ce9a2e9f46" providerId="ADAL" clId="{F1B1A205-9E0E-3B4A-AEF8-903B45E9BEA6}" dt="2023-03-24T04:02:04.946" v="4158" actId="2711"/>
          <ac:grpSpMkLst>
            <pc:docMk/>
            <pc:sldMk cId="2231539252" sldId="321"/>
            <ac:grpSpMk id="209" creationId="{56853C8F-ABD0-1AB8-59A6-82B104F91FE7}"/>
          </ac:grpSpMkLst>
        </pc:grpChg>
        <pc:grpChg chg="mod">
          <ac:chgData name="Reddy, Yadavaram Anusha" userId="7dd95ea9-357c-4868-a39a-55ce9a2e9f46" providerId="ADAL" clId="{F1B1A205-9E0E-3B4A-AEF8-903B45E9BEA6}" dt="2023-03-24T04:02:04.946" v="4158" actId="2711"/>
          <ac:grpSpMkLst>
            <pc:docMk/>
            <pc:sldMk cId="2231539252" sldId="321"/>
            <ac:grpSpMk id="210" creationId="{4800B48E-E592-1BEA-E1AF-352B2ABF6605}"/>
          </ac:grpSpMkLst>
        </pc:grpChg>
        <pc:grpChg chg="mod">
          <ac:chgData name="Reddy, Yadavaram Anusha" userId="7dd95ea9-357c-4868-a39a-55ce9a2e9f46" providerId="ADAL" clId="{F1B1A205-9E0E-3B4A-AEF8-903B45E9BEA6}" dt="2023-03-24T04:02:04.946" v="4158" actId="2711"/>
          <ac:grpSpMkLst>
            <pc:docMk/>
            <pc:sldMk cId="2231539252" sldId="321"/>
            <ac:grpSpMk id="216" creationId="{9954AB4C-BC2F-7C5A-8668-1169583B2E24}"/>
          </ac:grpSpMkLst>
        </pc:grpChg>
        <pc:cxnChg chg="mod">
          <ac:chgData name="Reddy, Yadavaram Anusha" userId="7dd95ea9-357c-4868-a39a-55ce9a2e9f46" providerId="ADAL" clId="{F1B1A205-9E0E-3B4A-AEF8-903B45E9BEA6}" dt="2023-03-24T04:02:04.946" v="4158" actId="2711"/>
          <ac:cxnSpMkLst>
            <pc:docMk/>
            <pc:sldMk cId="2231539252" sldId="321"/>
            <ac:cxnSpMk id="199" creationId="{7844BEBC-037C-270B-9B0F-D3D9A1CBC108}"/>
          </ac:cxnSpMkLst>
        </pc:cxnChg>
        <pc:cxnChg chg="mod">
          <ac:chgData name="Reddy, Yadavaram Anusha" userId="7dd95ea9-357c-4868-a39a-55ce9a2e9f46" providerId="ADAL" clId="{F1B1A205-9E0E-3B4A-AEF8-903B45E9BEA6}" dt="2023-03-24T04:02:04.946" v="4158" actId="2711"/>
          <ac:cxnSpMkLst>
            <pc:docMk/>
            <pc:sldMk cId="2231539252" sldId="321"/>
            <ac:cxnSpMk id="221" creationId="{C7B2F34D-4197-DF3D-D805-E8EBA5136742}"/>
          </ac:cxnSpMkLst>
        </pc:cxnChg>
        <pc:cxnChg chg="mod">
          <ac:chgData name="Reddy, Yadavaram Anusha" userId="7dd95ea9-357c-4868-a39a-55ce9a2e9f46" providerId="ADAL" clId="{F1B1A205-9E0E-3B4A-AEF8-903B45E9BEA6}" dt="2023-03-24T04:02:04.946" v="4158" actId="2711"/>
          <ac:cxnSpMkLst>
            <pc:docMk/>
            <pc:sldMk cId="2231539252" sldId="321"/>
            <ac:cxnSpMk id="222" creationId="{B14D4813-43A1-3F33-E621-B72834CA0DE7}"/>
          </ac:cxnSpMkLst>
        </pc:cxnChg>
        <pc:cxnChg chg="mod">
          <ac:chgData name="Reddy, Yadavaram Anusha" userId="7dd95ea9-357c-4868-a39a-55ce9a2e9f46" providerId="ADAL" clId="{F1B1A205-9E0E-3B4A-AEF8-903B45E9BEA6}" dt="2023-03-24T04:02:04.946" v="4158" actId="2711"/>
          <ac:cxnSpMkLst>
            <pc:docMk/>
            <pc:sldMk cId="2231539252" sldId="321"/>
            <ac:cxnSpMk id="226" creationId="{42EFDD66-C08A-A608-2F8C-A26B2BD95DCA}"/>
          </ac:cxnSpMkLst>
        </pc:cxnChg>
        <pc:cxnChg chg="mod">
          <ac:chgData name="Reddy, Yadavaram Anusha" userId="7dd95ea9-357c-4868-a39a-55ce9a2e9f46" providerId="ADAL" clId="{F1B1A205-9E0E-3B4A-AEF8-903B45E9BEA6}" dt="2023-03-24T04:02:04.946" v="4158" actId="2711"/>
          <ac:cxnSpMkLst>
            <pc:docMk/>
            <pc:sldMk cId="2231539252" sldId="321"/>
            <ac:cxnSpMk id="234" creationId="{CDED5E71-F289-745E-5CAA-3065FEA58125}"/>
          </ac:cxnSpMkLst>
        </pc:cxnChg>
        <pc:cxnChg chg="mod">
          <ac:chgData name="Reddy, Yadavaram Anusha" userId="7dd95ea9-357c-4868-a39a-55ce9a2e9f46" providerId="ADAL" clId="{F1B1A205-9E0E-3B4A-AEF8-903B45E9BEA6}" dt="2023-03-24T04:02:04.946" v="4158" actId="2711"/>
          <ac:cxnSpMkLst>
            <pc:docMk/>
            <pc:sldMk cId="2231539252" sldId="321"/>
            <ac:cxnSpMk id="237" creationId="{2C5AC0C2-5913-2806-0391-80AB65A6CA55}"/>
          </ac:cxnSpMkLst>
        </pc:cxnChg>
        <pc:cxnChg chg="mod">
          <ac:chgData name="Reddy, Yadavaram Anusha" userId="7dd95ea9-357c-4868-a39a-55ce9a2e9f46" providerId="ADAL" clId="{F1B1A205-9E0E-3B4A-AEF8-903B45E9BEA6}" dt="2023-03-24T04:02:04.946" v="4158" actId="2711"/>
          <ac:cxnSpMkLst>
            <pc:docMk/>
            <pc:sldMk cId="2231539252" sldId="321"/>
            <ac:cxnSpMk id="241" creationId="{98900F25-3FDE-BE9E-D5B8-59FB3CB9F8AD}"/>
          </ac:cxnSpMkLst>
        </pc:cxnChg>
        <pc:cxnChg chg="mod">
          <ac:chgData name="Reddy, Yadavaram Anusha" userId="7dd95ea9-357c-4868-a39a-55ce9a2e9f46" providerId="ADAL" clId="{F1B1A205-9E0E-3B4A-AEF8-903B45E9BEA6}" dt="2023-03-24T04:02:04.946" v="4158" actId="2711"/>
          <ac:cxnSpMkLst>
            <pc:docMk/>
            <pc:sldMk cId="2231539252" sldId="321"/>
            <ac:cxnSpMk id="244" creationId="{8F0C97DC-CE66-8703-D175-A0274CF45C19}"/>
          </ac:cxnSpMkLst>
        </pc:cxnChg>
        <pc:cxnChg chg="mod">
          <ac:chgData name="Reddy, Yadavaram Anusha" userId="7dd95ea9-357c-4868-a39a-55ce9a2e9f46" providerId="ADAL" clId="{F1B1A205-9E0E-3B4A-AEF8-903B45E9BEA6}" dt="2023-03-24T04:02:04.946" v="4158" actId="2711"/>
          <ac:cxnSpMkLst>
            <pc:docMk/>
            <pc:sldMk cId="2231539252" sldId="321"/>
            <ac:cxnSpMk id="248" creationId="{FE42BF77-05FB-CCA4-8D1E-AE393F92C353}"/>
          </ac:cxnSpMkLst>
        </pc:cxnChg>
      </pc:sldChg>
      <pc:sldChg chg="addSp delSp modSp mod modAnim">
        <pc:chgData name="Reddy, Yadavaram Anusha" userId="7dd95ea9-357c-4868-a39a-55ce9a2e9f46" providerId="ADAL" clId="{F1B1A205-9E0E-3B4A-AEF8-903B45E9BEA6}" dt="2023-03-24T05:15:21.475" v="4884"/>
        <pc:sldMkLst>
          <pc:docMk/>
          <pc:sldMk cId="3487291462" sldId="342"/>
        </pc:sldMkLst>
        <pc:spChg chg="add del mod">
          <ac:chgData name="Reddy, Yadavaram Anusha" userId="7dd95ea9-357c-4868-a39a-55ce9a2e9f46" providerId="ADAL" clId="{F1B1A205-9E0E-3B4A-AEF8-903B45E9BEA6}" dt="2023-03-24T04:33:28.589" v="4438"/>
          <ac:spMkLst>
            <pc:docMk/>
            <pc:sldMk cId="3487291462" sldId="342"/>
            <ac:spMk id="4" creationId="{F0314126-2B22-0BC7-4043-6FEFC43D5CFA}"/>
          </ac:spMkLst>
        </pc:spChg>
        <pc:spChg chg="del">
          <ac:chgData name="Reddy, Yadavaram Anusha" userId="7dd95ea9-357c-4868-a39a-55ce9a2e9f46" providerId="ADAL" clId="{F1B1A205-9E0E-3B4A-AEF8-903B45E9BEA6}" dt="2023-03-24T01:54:11.449" v="2970" actId="21"/>
          <ac:spMkLst>
            <pc:docMk/>
            <pc:sldMk cId="3487291462" sldId="342"/>
            <ac:spMk id="6" creationId="{21019431-9B99-5843-A9A4-0370000D39E2}"/>
          </ac:spMkLst>
        </pc:spChg>
        <pc:spChg chg="del">
          <ac:chgData name="Reddy, Yadavaram Anusha" userId="7dd95ea9-357c-4868-a39a-55ce9a2e9f46" providerId="ADAL" clId="{F1B1A205-9E0E-3B4A-AEF8-903B45E9BEA6}" dt="2023-03-24T01:54:16.597" v="2971" actId="21"/>
          <ac:spMkLst>
            <pc:docMk/>
            <pc:sldMk cId="3487291462" sldId="342"/>
            <ac:spMk id="7" creationId="{361A6DE1-C3E0-2141-AA64-FC84F35B0648}"/>
          </ac:spMkLst>
        </pc:spChg>
        <pc:spChg chg="mod">
          <ac:chgData name="Reddy, Yadavaram Anusha" userId="7dd95ea9-357c-4868-a39a-55ce9a2e9f46" providerId="ADAL" clId="{F1B1A205-9E0E-3B4A-AEF8-903B45E9BEA6}" dt="2023-03-24T04:32:18.881" v="4411" actId="207"/>
          <ac:spMkLst>
            <pc:docMk/>
            <pc:sldMk cId="3487291462" sldId="342"/>
            <ac:spMk id="16" creationId="{2B8B56DA-EA03-006A-827F-EDF2F29AC80A}"/>
          </ac:spMkLst>
        </pc:spChg>
        <pc:spChg chg="mod">
          <ac:chgData name="Reddy, Yadavaram Anusha" userId="7dd95ea9-357c-4868-a39a-55ce9a2e9f46" providerId="ADAL" clId="{F1B1A205-9E0E-3B4A-AEF8-903B45E9BEA6}" dt="2023-03-24T04:32:27.128" v="4412" actId="207"/>
          <ac:spMkLst>
            <pc:docMk/>
            <pc:sldMk cId="3487291462" sldId="342"/>
            <ac:spMk id="27" creationId="{025CE86C-A809-004E-99C5-61740D614DCC}"/>
          </ac:spMkLst>
        </pc:spChg>
        <pc:spChg chg="mod">
          <ac:chgData name="Reddy, Yadavaram Anusha" userId="7dd95ea9-357c-4868-a39a-55ce9a2e9f46" providerId="ADAL" clId="{F1B1A205-9E0E-3B4A-AEF8-903B45E9BEA6}" dt="2023-03-24T04:32:46.553" v="4414" actId="1076"/>
          <ac:spMkLst>
            <pc:docMk/>
            <pc:sldMk cId="3487291462" sldId="342"/>
            <ac:spMk id="69" creationId="{FC29545D-AA82-5399-4ED5-F5EE54E1B1DB}"/>
          </ac:spMkLst>
        </pc:spChg>
        <pc:spChg chg="mod">
          <ac:chgData name="Reddy, Yadavaram Anusha" userId="7dd95ea9-357c-4868-a39a-55ce9a2e9f46" providerId="ADAL" clId="{F1B1A205-9E0E-3B4A-AEF8-903B45E9BEA6}" dt="2023-03-24T01:51:48.644" v="2715" actId="208"/>
          <ac:spMkLst>
            <pc:docMk/>
            <pc:sldMk cId="3487291462" sldId="342"/>
            <ac:spMk id="72" creationId="{5D1582E3-D539-C9AB-9B9F-C13D60F3CDBC}"/>
          </ac:spMkLst>
        </pc:spChg>
        <pc:spChg chg="mod">
          <ac:chgData name="Reddy, Yadavaram Anusha" userId="7dd95ea9-357c-4868-a39a-55ce9a2e9f46" providerId="ADAL" clId="{F1B1A205-9E0E-3B4A-AEF8-903B45E9BEA6}" dt="2023-03-24T04:34:09.646" v="4471" actId="1038"/>
          <ac:spMkLst>
            <pc:docMk/>
            <pc:sldMk cId="3487291462" sldId="342"/>
            <ac:spMk id="73" creationId="{AAF14475-8739-704D-F5CD-7B3BACD982F5}"/>
          </ac:spMkLst>
        </pc:spChg>
        <pc:spChg chg="mod">
          <ac:chgData name="Reddy, Yadavaram Anusha" userId="7dd95ea9-357c-4868-a39a-55ce9a2e9f46" providerId="ADAL" clId="{F1B1A205-9E0E-3B4A-AEF8-903B45E9BEA6}" dt="2023-03-24T04:34:16.900" v="4476" actId="1038"/>
          <ac:spMkLst>
            <pc:docMk/>
            <pc:sldMk cId="3487291462" sldId="342"/>
            <ac:spMk id="74" creationId="{8B0998DD-C9CC-3DD8-B610-44013622297F}"/>
          </ac:spMkLst>
        </pc:spChg>
        <pc:spChg chg="mod">
          <ac:chgData name="Reddy, Yadavaram Anusha" userId="7dd95ea9-357c-4868-a39a-55ce9a2e9f46" providerId="ADAL" clId="{F1B1A205-9E0E-3B4A-AEF8-903B45E9BEA6}" dt="2023-03-24T04:34:26.747" v="4487" actId="1037"/>
          <ac:spMkLst>
            <pc:docMk/>
            <pc:sldMk cId="3487291462" sldId="342"/>
            <ac:spMk id="75" creationId="{077AAA47-A4EB-8CFB-146B-6460D0B86A36}"/>
          </ac:spMkLst>
        </pc:spChg>
        <pc:spChg chg="mod">
          <ac:chgData name="Reddy, Yadavaram Anusha" userId="7dd95ea9-357c-4868-a39a-55ce9a2e9f46" providerId="ADAL" clId="{F1B1A205-9E0E-3B4A-AEF8-903B45E9BEA6}" dt="2023-03-24T04:34:34.963" v="4493" actId="1038"/>
          <ac:spMkLst>
            <pc:docMk/>
            <pc:sldMk cId="3487291462" sldId="342"/>
            <ac:spMk id="76" creationId="{64C9AF18-1A91-477A-7F08-D09D9330D6F5}"/>
          </ac:spMkLst>
        </pc:spChg>
        <pc:spChg chg="mod">
          <ac:chgData name="Reddy, Yadavaram Anusha" userId="7dd95ea9-357c-4868-a39a-55ce9a2e9f46" providerId="ADAL" clId="{F1B1A205-9E0E-3B4A-AEF8-903B45E9BEA6}" dt="2023-03-24T04:33:45.618" v="4445" actId="14100"/>
          <ac:spMkLst>
            <pc:docMk/>
            <pc:sldMk cId="3487291462" sldId="342"/>
            <ac:spMk id="80" creationId="{83E52B23-6671-FFEC-146E-64E09539452D}"/>
          </ac:spMkLst>
        </pc:spChg>
        <pc:spChg chg="mod">
          <ac:chgData name="Reddy, Yadavaram Anusha" userId="7dd95ea9-357c-4868-a39a-55ce9a2e9f46" providerId="ADAL" clId="{F1B1A205-9E0E-3B4A-AEF8-903B45E9BEA6}" dt="2023-03-24T04:33:51.420" v="4447" actId="14100"/>
          <ac:spMkLst>
            <pc:docMk/>
            <pc:sldMk cId="3487291462" sldId="342"/>
            <ac:spMk id="81" creationId="{2498B94E-B4FE-FCB6-9BF4-263B5E8C50E7}"/>
          </ac:spMkLst>
        </pc:spChg>
        <pc:grpChg chg="mod">
          <ac:chgData name="Reddy, Yadavaram Anusha" userId="7dd95ea9-357c-4868-a39a-55ce9a2e9f46" providerId="ADAL" clId="{F1B1A205-9E0E-3B4A-AEF8-903B45E9BEA6}" dt="2023-03-24T04:33:35.574" v="4443" actId="1037"/>
          <ac:grpSpMkLst>
            <pc:docMk/>
            <pc:sldMk cId="3487291462" sldId="342"/>
            <ac:grpSpMk id="3" creationId="{97A61BA6-C530-7079-50B8-223359B41C16}"/>
          </ac:grpSpMkLst>
        </pc:grpChg>
        <pc:cxnChg chg="mod">
          <ac:chgData name="Reddy, Yadavaram Anusha" userId="7dd95ea9-357c-4868-a39a-55ce9a2e9f46" providerId="ADAL" clId="{F1B1A205-9E0E-3B4A-AEF8-903B45E9BEA6}" dt="2023-03-24T01:53:33.933" v="2965" actId="1076"/>
          <ac:cxnSpMkLst>
            <pc:docMk/>
            <pc:sldMk cId="3487291462" sldId="342"/>
            <ac:cxnSpMk id="71" creationId="{DA5000FF-6C39-47E5-CF84-96136F82042E}"/>
          </ac:cxnSpMkLst>
        </pc:cxnChg>
      </pc:sldChg>
      <pc:sldChg chg="delSp modSp mod">
        <pc:chgData name="Reddy, Yadavaram Anusha" userId="7dd95ea9-357c-4868-a39a-55ce9a2e9f46" providerId="ADAL" clId="{F1B1A205-9E0E-3B4A-AEF8-903B45E9BEA6}" dt="2023-03-24T01:29:44.587" v="2429" actId="21"/>
        <pc:sldMkLst>
          <pc:docMk/>
          <pc:sldMk cId="1159497560" sldId="348"/>
        </pc:sldMkLst>
        <pc:spChg chg="del">
          <ac:chgData name="Reddy, Yadavaram Anusha" userId="7dd95ea9-357c-4868-a39a-55ce9a2e9f46" providerId="ADAL" clId="{F1B1A205-9E0E-3B4A-AEF8-903B45E9BEA6}" dt="2023-03-24T01:29:32.992" v="2427" actId="21"/>
          <ac:spMkLst>
            <pc:docMk/>
            <pc:sldMk cId="1159497560" sldId="348"/>
            <ac:spMk id="5" creationId="{7198EAE3-5918-294A-88AF-34D46E3CC0E0}"/>
          </ac:spMkLst>
        </pc:spChg>
        <pc:spChg chg="del mod">
          <ac:chgData name="Reddy, Yadavaram Anusha" userId="7dd95ea9-357c-4868-a39a-55ce9a2e9f46" providerId="ADAL" clId="{F1B1A205-9E0E-3B4A-AEF8-903B45E9BEA6}" dt="2023-03-24T01:29:44.587" v="2429" actId="21"/>
          <ac:spMkLst>
            <pc:docMk/>
            <pc:sldMk cId="1159497560" sldId="348"/>
            <ac:spMk id="6" creationId="{A84C6658-392F-6A4D-984C-531AB221C723}"/>
          </ac:spMkLst>
        </pc:spChg>
      </pc:sldChg>
      <pc:sldChg chg="addSp delSp modSp mod modAnim">
        <pc:chgData name="Reddy, Yadavaram Anusha" userId="7dd95ea9-357c-4868-a39a-55ce9a2e9f46" providerId="ADAL" clId="{F1B1A205-9E0E-3B4A-AEF8-903B45E9BEA6}" dt="2023-03-24T05:07:33.429" v="4848"/>
        <pc:sldMkLst>
          <pc:docMk/>
          <pc:sldMk cId="4273813834" sldId="363"/>
        </pc:sldMkLst>
        <pc:spChg chg="mod">
          <ac:chgData name="Reddy, Yadavaram Anusha" userId="7dd95ea9-357c-4868-a39a-55ce9a2e9f46" providerId="ADAL" clId="{F1B1A205-9E0E-3B4A-AEF8-903B45E9BEA6}" dt="2023-03-24T00:41:48.842" v="1693" actId="20577"/>
          <ac:spMkLst>
            <pc:docMk/>
            <pc:sldMk cId="4273813834" sldId="363"/>
            <ac:spMk id="2" creationId="{157B785B-7419-6444-8F7C-456DADFC9CDE}"/>
          </ac:spMkLst>
        </pc:spChg>
        <pc:spChg chg="del">
          <ac:chgData name="Reddy, Yadavaram Anusha" userId="7dd95ea9-357c-4868-a39a-55ce9a2e9f46" providerId="ADAL" clId="{F1B1A205-9E0E-3B4A-AEF8-903B45E9BEA6}" dt="2023-03-24T00:55:59.884" v="2102" actId="21"/>
          <ac:spMkLst>
            <pc:docMk/>
            <pc:sldMk cId="4273813834" sldId="363"/>
            <ac:spMk id="5" creationId="{A89144A8-6334-C146-B40F-BF5885E42CD8}"/>
          </ac:spMkLst>
        </pc:spChg>
        <pc:spChg chg="del">
          <ac:chgData name="Reddy, Yadavaram Anusha" userId="7dd95ea9-357c-4868-a39a-55ce9a2e9f46" providerId="ADAL" clId="{F1B1A205-9E0E-3B4A-AEF8-903B45E9BEA6}" dt="2023-03-24T00:56:04.573" v="2103" actId="21"/>
          <ac:spMkLst>
            <pc:docMk/>
            <pc:sldMk cId="4273813834" sldId="363"/>
            <ac:spMk id="6" creationId="{F12AC305-62D1-0B42-86B3-CE1813F5523B}"/>
          </ac:spMkLst>
        </pc:spChg>
        <pc:spChg chg="mod">
          <ac:chgData name="Reddy, Yadavaram Anusha" userId="7dd95ea9-357c-4868-a39a-55ce9a2e9f46" providerId="ADAL" clId="{F1B1A205-9E0E-3B4A-AEF8-903B45E9BEA6}" dt="2023-03-24T01:41:36.965" v="2622" actId="207"/>
          <ac:spMkLst>
            <pc:docMk/>
            <pc:sldMk cId="4273813834" sldId="363"/>
            <ac:spMk id="21" creationId="{34A94A04-DC02-FE67-A221-B5E8ABD7FC8A}"/>
          </ac:spMkLst>
        </pc:spChg>
        <pc:spChg chg="mod">
          <ac:chgData name="Reddy, Yadavaram Anusha" userId="7dd95ea9-357c-4868-a39a-55ce9a2e9f46" providerId="ADAL" clId="{F1B1A205-9E0E-3B4A-AEF8-903B45E9BEA6}" dt="2023-03-24T01:41:39.764" v="2623" actId="207"/>
          <ac:spMkLst>
            <pc:docMk/>
            <pc:sldMk cId="4273813834" sldId="363"/>
            <ac:spMk id="39" creationId="{845C6981-7901-4CCF-A3F6-DB0FF9D45CE5}"/>
          </ac:spMkLst>
        </pc:spChg>
        <pc:spChg chg="mod">
          <ac:chgData name="Reddy, Yadavaram Anusha" userId="7dd95ea9-357c-4868-a39a-55ce9a2e9f46" providerId="ADAL" clId="{F1B1A205-9E0E-3B4A-AEF8-903B45E9BEA6}" dt="2023-03-24T03:50:25.088" v="4059" actId="14100"/>
          <ac:spMkLst>
            <pc:docMk/>
            <pc:sldMk cId="4273813834" sldId="363"/>
            <ac:spMk id="41" creationId="{65710E38-6717-001A-EF47-B0E4F24CE3B0}"/>
          </ac:spMkLst>
        </pc:spChg>
        <pc:spChg chg="mod">
          <ac:chgData name="Reddy, Yadavaram Anusha" userId="7dd95ea9-357c-4868-a39a-55ce9a2e9f46" providerId="ADAL" clId="{F1B1A205-9E0E-3B4A-AEF8-903B45E9BEA6}" dt="2023-03-24T03:50:45.139" v="4060" actId="1076"/>
          <ac:spMkLst>
            <pc:docMk/>
            <pc:sldMk cId="4273813834" sldId="363"/>
            <ac:spMk id="43" creationId="{048A62AC-CB0E-F560-07AF-0152A4D721F1}"/>
          </ac:spMkLst>
        </pc:spChg>
        <pc:spChg chg="mod">
          <ac:chgData name="Reddy, Yadavaram Anusha" userId="7dd95ea9-357c-4868-a39a-55ce9a2e9f46" providerId="ADAL" clId="{F1B1A205-9E0E-3B4A-AEF8-903B45E9BEA6}" dt="2023-03-24T03:50:49.490" v="4061" actId="1076"/>
          <ac:spMkLst>
            <pc:docMk/>
            <pc:sldMk cId="4273813834" sldId="363"/>
            <ac:spMk id="44" creationId="{F2799774-E457-5049-ED3B-60EC1B419BD8}"/>
          </ac:spMkLst>
        </pc:spChg>
        <pc:spChg chg="mod">
          <ac:chgData name="Reddy, Yadavaram Anusha" userId="7dd95ea9-357c-4868-a39a-55ce9a2e9f46" providerId="ADAL" clId="{F1B1A205-9E0E-3B4A-AEF8-903B45E9BEA6}" dt="2023-03-24T03:50:55.753" v="4062" actId="1076"/>
          <ac:spMkLst>
            <pc:docMk/>
            <pc:sldMk cId="4273813834" sldId="363"/>
            <ac:spMk id="45" creationId="{FB1ECE07-CC32-13C6-9150-B49535D7F8DE}"/>
          </ac:spMkLst>
        </pc:spChg>
        <pc:grpChg chg="mod">
          <ac:chgData name="Reddy, Yadavaram Anusha" userId="7dd95ea9-357c-4868-a39a-55ce9a2e9f46" providerId="ADAL" clId="{F1B1A205-9E0E-3B4A-AEF8-903B45E9BEA6}" dt="2023-03-24T01:41:39.764" v="2623" actId="207"/>
          <ac:grpSpMkLst>
            <pc:docMk/>
            <pc:sldMk cId="4273813834" sldId="363"/>
            <ac:grpSpMk id="4" creationId="{6C1150E5-E68B-23DE-A066-724A0C8D4ED1}"/>
          </ac:grpSpMkLst>
        </pc:grpChg>
        <pc:grpChg chg="mod">
          <ac:chgData name="Reddy, Yadavaram Anusha" userId="7dd95ea9-357c-4868-a39a-55ce9a2e9f46" providerId="ADAL" clId="{F1B1A205-9E0E-3B4A-AEF8-903B45E9BEA6}" dt="2023-03-24T03:50:25.088" v="4059" actId="14100"/>
          <ac:grpSpMkLst>
            <pc:docMk/>
            <pc:sldMk cId="4273813834" sldId="363"/>
            <ac:grpSpMk id="7" creationId="{CFF29CE6-E59E-8EE6-271B-6E6957017209}"/>
          </ac:grpSpMkLst>
        </pc:grpChg>
        <pc:picChg chg="mod">
          <ac:chgData name="Reddy, Yadavaram Anusha" userId="7dd95ea9-357c-4868-a39a-55ce9a2e9f46" providerId="ADAL" clId="{F1B1A205-9E0E-3B4A-AEF8-903B45E9BEA6}" dt="2023-03-24T03:50:25.088" v="4059" actId="14100"/>
          <ac:picMkLst>
            <pc:docMk/>
            <pc:sldMk cId="4273813834" sldId="363"/>
            <ac:picMk id="46" creationId="{32ED5078-F2F3-5CE7-4E4C-B1C55F3A8471}"/>
          </ac:picMkLst>
        </pc:picChg>
        <pc:picChg chg="mod">
          <ac:chgData name="Reddy, Yadavaram Anusha" userId="7dd95ea9-357c-4868-a39a-55ce9a2e9f46" providerId="ADAL" clId="{F1B1A205-9E0E-3B4A-AEF8-903B45E9BEA6}" dt="2023-03-24T03:49:53.523" v="4055" actId="14100"/>
          <ac:picMkLst>
            <pc:docMk/>
            <pc:sldMk cId="4273813834" sldId="363"/>
            <ac:picMk id="47" creationId="{54D289F6-4485-ADC3-C5C9-AD8E7D2FA298}"/>
          </ac:picMkLst>
        </pc:picChg>
        <pc:picChg chg="mod">
          <ac:chgData name="Reddy, Yadavaram Anusha" userId="7dd95ea9-357c-4868-a39a-55ce9a2e9f46" providerId="ADAL" clId="{F1B1A205-9E0E-3B4A-AEF8-903B45E9BEA6}" dt="2023-03-24T03:50:02.473" v="4057" actId="14100"/>
          <ac:picMkLst>
            <pc:docMk/>
            <pc:sldMk cId="4273813834" sldId="363"/>
            <ac:picMk id="49" creationId="{6452105D-CE18-1DD5-240A-FA611D63463A}"/>
          </ac:picMkLst>
        </pc:picChg>
        <pc:cxnChg chg="add mod">
          <ac:chgData name="Reddy, Yadavaram Anusha" userId="7dd95ea9-357c-4868-a39a-55ce9a2e9f46" providerId="ADAL" clId="{F1B1A205-9E0E-3B4A-AEF8-903B45E9BEA6}" dt="2023-03-24T04:11:24.483" v="4232" actId="1076"/>
          <ac:cxnSpMkLst>
            <pc:docMk/>
            <pc:sldMk cId="4273813834" sldId="363"/>
            <ac:cxnSpMk id="5" creationId="{4E4E1E94-7D58-204E-A158-E58A4E3EB58E}"/>
          </ac:cxnSpMkLst>
        </pc:cxnChg>
        <pc:cxnChg chg="add mod">
          <ac:chgData name="Reddy, Yadavaram Anusha" userId="7dd95ea9-357c-4868-a39a-55ce9a2e9f46" providerId="ADAL" clId="{F1B1A205-9E0E-3B4A-AEF8-903B45E9BEA6}" dt="2023-03-24T04:11:32.466" v="4234" actId="1076"/>
          <ac:cxnSpMkLst>
            <pc:docMk/>
            <pc:sldMk cId="4273813834" sldId="363"/>
            <ac:cxnSpMk id="6" creationId="{0A618F99-2603-FED3-9E64-53BDA827549A}"/>
          </ac:cxnSpMkLst>
        </pc:cxnChg>
      </pc:sldChg>
      <pc:sldChg chg="addSp delSp modSp mod modAnim">
        <pc:chgData name="Reddy, Yadavaram Anusha" userId="7dd95ea9-357c-4868-a39a-55ce9a2e9f46" providerId="ADAL" clId="{F1B1A205-9E0E-3B4A-AEF8-903B45E9BEA6}" dt="2023-03-24T05:19:33.359" v="4899"/>
        <pc:sldMkLst>
          <pc:docMk/>
          <pc:sldMk cId="2728729485" sldId="365"/>
        </pc:sldMkLst>
        <pc:spChg chg="mod">
          <ac:chgData name="Reddy, Yadavaram Anusha" userId="7dd95ea9-357c-4868-a39a-55ce9a2e9f46" providerId="ADAL" clId="{F1B1A205-9E0E-3B4A-AEF8-903B45E9BEA6}" dt="2023-03-24T02:30:19.893" v="3799" actId="14100"/>
          <ac:spMkLst>
            <pc:docMk/>
            <pc:sldMk cId="2728729485" sldId="365"/>
            <ac:spMk id="3" creationId="{2F855EEB-8ED0-A861-A0A9-6D090BA1D7C4}"/>
          </ac:spMkLst>
        </pc:spChg>
        <pc:spChg chg="del">
          <ac:chgData name="Reddy, Yadavaram Anusha" userId="7dd95ea9-357c-4868-a39a-55ce9a2e9f46" providerId="ADAL" clId="{F1B1A205-9E0E-3B4A-AEF8-903B45E9BEA6}" dt="2023-03-24T02:31:24.429" v="3805" actId="21"/>
          <ac:spMkLst>
            <pc:docMk/>
            <pc:sldMk cId="2728729485" sldId="365"/>
            <ac:spMk id="6" creationId="{21019431-9B99-5843-A9A4-0370000D39E2}"/>
          </ac:spMkLst>
        </pc:spChg>
        <pc:spChg chg="mod">
          <ac:chgData name="Reddy, Yadavaram Anusha" userId="7dd95ea9-357c-4868-a39a-55ce9a2e9f46" providerId="ADAL" clId="{F1B1A205-9E0E-3B4A-AEF8-903B45E9BEA6}" dt="2023-03-24T04:55:07.777" v="4755"/>
          <ac:spMkLst>
            <pc:docMk/>
            <pc:sldMk cId="2728729485" sldId="365"/>
            <ac:spMk id="7" creationId="{2DD53AB6-6537-8F01-7E8D-59FAC9111437}"/>
          </ac:spMkLst>
        </pc:spChg>
        <pc:spChg chg="del">
          <ac:chgData name="Reddy, Yadavaram Anusha" userId="7dd95ea9-357c-4868-a39a-55ce9a2e9f46" providerId="ADAL" clId="{F1B1A205-9E0E-3B4A-AEF8-903B45E9BEA6}" dt="2023-03-24T02:31:31.727" v="3806" actId="21"/>
          <ac:spMkLst>
            <pc:docMk/>
            <pc:sldMk cId="2728729485" sldId="365"/>
            <ac:spMk id="7" creationId="{361A6DE1-C3E0-2141-AA64-FC84F35B0648}"/>
          </ac:spMkLst>
        </pc:spChg>
        <pc:spChg chg="mod">
          <ac:chgData name="Reddy, Yadavaram Anusha" userId="7dd95ea9-357c-4868-a39a-55ce9a2e9f46" providerId="ADAL" clId="{F1B1A205-9E0E-3B4A-AEF8-903B45E9BEA6}" dt="2023-03-24T04:55:07.777" v="4755"/>
          <ac:spMkLst>
            <pc:docMk/>
            <pc:sldMk cId="2728729485" sldId="365"/>
            <ac:spMk id="9" creationId="{89B14B5E-E7DF-6E58-8B37-3B0398E8C50E}"/>
          </ac:spMkLst>
        </pc:spChg>
        <pc:spChg chg="mod">
          <ac:chgData name="Reddy, Yadavaram Anusha" userId="7dd95ea9-357c-4868-a39a-55ce9a2e9f46" providerId="ADAL" clId="{F1B1A205-9E0E-3B4A-AEF8-903B45E9BEA6}" dt="2023-03-24T04:55:07.777" v="4755"/>
          <ac:spMkLst>
            <pc:docMk/>
            <pc:sldMk cId="2728729485" sldId="365"/>
            <ac:spMk id="10" creationId="{A2D7F2FC-8FF7-B243-318F-86C0EBAA934C}"/>
          </ac:spMkLst>
        </pc:spChg>
        <pc:spChg chg="mod">
          <ac:chgData name="Reddy, Yadavaram Anusha" userId="7dd95ea9-357c-4868-a39a-55ce9a2e9f46" providerId="ADAL" clId="{F1B1A205-9E0E-3B4A-AEF8-903B45E9BEA6}" dt="2023-03-24T04:55:07.777" v="4755"/>
          <ac:spMkLst>
            <pc:docMk/>
            <pc:sldMk cId="2728729485" sldId="365"/>
            <ac:spMk id="12" creationId="{A1C0FD21-9271-FDCD-CC6F-E882D2E9855F}"/>
          </ac:spMkLst>
        </pc:spChg>
        <pc:spChg chg="mod">
          <ac:chgData name="Reddy, Yadavaram Anusha" userId="7dd95ea9-357c-4868-a39a-55ce9a2e9f46" providerId="ADAL" clId="{F1B1A205-9E0E-3B4A-AEF8-903B45E9BEA6}" dt="2023-03-24T04:55:07.777" v="4755"/>
          <ac:spMkLst>
            <pc:docMk/>
            <pc:sldMk cId="2728729485" sldId="365"/>
            <ac:spMk id="13" creationId="{DD34A4B4-17F6-2FCE-E5B0-F5D0EAD870EB}"/>
          </ac:spMkLst>
        </pc:spChg>
        <pc:spChg chg="mod">
          <ac:chgData name="Reddy, Yadavaram Anusha" userId="7dd95ea9-357c-4868-a39a-55ce9a2e9f46" providerId="ADAL" clId="{F1B1A205-9E0E-3B4A-AEF8-903B45E9BEA6}" dt="2023-03-24T04:55:07.777" v="4755"/>
          <ac:spMkLst>
            <pc:docMk/>
            <pc:sldMk cId="2728729485" sldId="365"/>
            <ac:spMk id="15" creationId="{550C2BDA-B1EA-161B-1062-EE545830C96C}"/>
          </ac:spMkLst>
        </pc:spChg>
        <pc:spChg chg="mod">
          <ac:chgData name="Reddy, Yadavaram Anusha" userId="7dd95ea9-357c-4868-a39a-55ce9a2e9f46" providerId="ADAL" clId="{F1B1A205-9E0E-3B4A-AEF8-903B45E9BEA6}" dt="2023-03-24T04:55:07.777" v="4755"/>
          <ac:spMkLst>
            <pc:docMk/>
            <pc:sldMk cId="2728729485" sldId="365"/>
            <ac:spMk id="17" creationId="{23F132FA-3F89-2949-401E-7D83CF9A58BC}"/>
          </ac:spMkLst>
        </pc:spChg>
        <pc:spChg chg="mod">
          <ac:chgData name="Reddy, Yadavaram Anusha" userId="7dd95ea9-357c-4868-a39a-55ce9a2e9f46" providerId="ADAL" clId="{F1B1A205-9E0E-3B4A-AEF8-903B45E9BEA6}" dt="2023-03-24T04:56:25.062" v="4772" actId="1038"/>
          <ac:spMkLst>
            <pc:docMk/>
            <pc:sldMk cId="2728729485" sldId="365"/>
            <ac:spMk id="38" creationId="{0CD86333-06FF-C838-0F71-882C98255409}"/>
          </ac:spMkLst>
        </pc:spChg>
        <pc:spChg chg="mod">
          <ac:chgData name="Reddy, Yadavaram Anusha" userId="7dd95ea9-357c-4868-a39a-55ce9a2e9f46" providerId="ADAL" clId="{F1B1A205-9E0E-3B4A-AEF8-903B45E9BEA6}" dt="2023-03-24T04:54:47.348" v="4753" actId="1076"/>
          <ac:spMkLst>
            <pc:docMk/>
            <pc:sldMk cId="2728729485" sldId="365"/>
            <ac:spMk id="69" creationId="{FC29545D-AA82-5399-4ED5-F5EE54E1B1DB}"/>
          </ac:spMkLst>
        </pc:spChg>
        <pc:spChg chg="mod">
          <ac:chgData name="Reddy, Yadavaram Anusha" userId="7dd95ea9-357c-4868-a39a-55ce9a2e9f46" providerId="ADAL" clId="{F1B1A205-9E0E-3B4A-AEF8-903B45E9BEA6}" dt="2023-03-24T04:55:36.894" v="4757" actId="1076"/>
          <ac:spMkLst>
            <pc:docMk/>
            <pc:sldMk cId="2728729485" sldId="365"/>
            <ac:spMk id="73" creationId="{AAF14475-8739-704D-F5CD-7B3BACD982F5}"/>
          </ac:spMkLst>
        </pc:spChg>
        <pc:spChg chg="mod">
          <ac:chgData name="Reddy, Yadavaram Anusha" userId="7dd95ea9-357c-4868-a39a-55ce9a2e9f46" providerId="ADAL" clId="{F1B1A205-9E0E-3B4A-AEF8-903B45E9BEA6}" dt="2023-03-24T04:56:17.131" v="4767" actId="1038"/>
          <ac:spMkLst>
            <pc:docMk/>
            <pc:sldMk cId="2728729485" sldId="365"/>
            <ac:spMk id="74" creationId="{8B0998DD-C9CC-3DD8-B610-44013622297F}"/>
          </ac:spMkLst>
        </pc:spChg>
        <pc:spChg chg="mod">
          <ac:chgData name="Reddy, Yadavaram Anusha" userId="7dd95ea9-357c-4868-a39a-55ce9a2e9f46" providerId="ADAL" clId="{F1B1A205-9E0E-3B4A-AEF8-903B45E9BEA6}" dt="2023-03-24T04:56:11.832" v="4763" actId="1038"/>
          <ac:spMkLst>
            <pc:docMk/>
            <pc:sldMk cId="2728729485" sldId="365"/>
            <ac:spMk id="75" creationId="{077AAA47-A4EB-8CFB-146B-6460D0B86A36}"/>
          </ac:spMkLst>
        </pc:spChg>
        <pc:grpChg chg="del mod">
          <ac:chgData name="Reddy, Yadavaram Anusha" userId="7dd95ea9-357c-4868-a39a-55ce9a2e9f46" providerId="ADAL" clId="{F1B1A205-9E0E-3B4A-AEF8-903B45E9BEA6}" dt="2023-03-24T04:54:58.929" v="4754" actId="478"/>
          <ac:grpSpMkLst>
            <pc:docMk/>
            <pc:sldMk cId="2728729485" sldId="365"/>
            <ac:grpSpMk id="4" creationId="{63DC4E02-27CF-C7CC-6117-16C8189C292D}"/>
          </ac:grpSpMkLst>
        </pc:grpChg>
        <pc:grpChg chg="add mod">
          <ac:chgData name="Reddy, Yadavaram Anusha" userId="7dd95ea9-357c-4868-a39a-55ce9a2e9f46" providerId="ADAL" clId="{F1B1A205-9E0E-3B4A-AEF8-903B45E9BEA6}" dt="2023-03-24T04:55:17.864" v="4756" actId="1076"/>
          <ac:grpSpMkLst>
            <pc:docMk/>
            <pc:sldMk cId="2728729485" sldId="365"/>
            <ac:grpSpMk id="6" creationId="{A08A1B39-1C2C-92DA-0E87-FA3D0474F15F}"/>
          </ac:grpSpMkLst>
        </pc:grpChg>
        <pc:cxnChg chg="mod">
          <ac:chgData name="Reddy, Yadavaram Anusha" userId="7dd95ea9-357c-4868-a39a-55ce9a2e9f46" providerId="ADAL" clId="{F1B1A205-9E0E-3B4A-AEF8-903B45E9BEA6}" dt="2023-03-24T04:54:58.929" v="4754" actId="478"/>
          <ac:cxnSpMkLst>
            <pc:docMk/>
            <pc:sldMk cId="2728729485" sldId="365"/>
            <ac:cxnSpMk id="5" creationId="{58C38706-A7D0-D335-1329-82CC5E7232F3}"/>
          </ac:cxnSpMkLst>
        </pc:cxnChg>
        <pc:cxnChg chg="mod">
          <ac:chgData name="Reddy, Yadavaram Anusha" userId="7dd95ea9-357c-4868-a39a-55ce9a2e9f46" providerId="ADAL" clId="{F1B1A205-9E0E-3B4A-AEF8-903B45E9BEA6}" dt="2023-03-24T04:54:58.929" v="4754" actId="478"/>
          <ac:cxnSpMkLst>
            <pc:docMk/>
            <pc:sldMk cId="2728729485" sldId="365"/>
            <ac:cxnSpMk id="8" creationId="{F60E9139-BF3F-55CC-C69A-B82B2E1EE44B}"/>
          </ac:cxnSpMkLst>
        </pc:cxnChg>
        <pc:cxnChg chg="mod">
          <ac:chgData name="Reddy, Yadavaram Anusha" userId="7dd95ea9-357c-4868-a39a-55ce9a2e9f46" providerId="ADAL" clId="{F1B1A205-9E0E-3B4A-AEF8-903B45E9BEA6}" dt="2023-03-24T04:54:58.929" v="4754" actId="478"/>
          <ac:cxnSpMkLst>
            <pc:docMk/>
            <pc:sldMk cId="2728729485" sldId="365"/>
            <ac:cxnSpMk id="11" creationId="{7F7C830E-7CC1-9EFB-088B-BF5B90F8C55F}"/>
          </ac:cxnSpMkLst>
        </pc:cxnChg>
        <pc:cxnChg chg="mod">
          <ac:chgData name="Reddy, Yadavaram Anusha" userId="7dd95ea9-357c-4868-a39a-55ce9a2e9f46" providerId="ADAL" clId="{F1B1A205-9E0E-3B4A-AEF8-903B45E9BEA6}" dt="2023-03-24T04:54:58.929" v="4754" actId="478"/>
          <ac:cxnSpMkLst>
            <pc:docMk/>
            <pc:sldMk cId="2728729485" sldId="365"/>
            <ac:cxnSpMk id="14" creationId="{ED787C37-51C1-E5AD-8D29-D8A46684DC85}"/>
          </ac:cxnSpMkLst>
        </pc:cxnChg>
        <pc:cxnChg chg="mod">
          <ac:chgData name="Reddy, Yadavaram Anusha" userId="7dd95ea9-357c-4868-a39a-55ce9a2e9f46" providerId="ADAL" clId="{F1B1A205-9E0E-3B4A-AEF8-903B45E9BEA6}" dt="2023-03-24T04:54:58.929" v="4754" actId="478"/>
          <ac:cxnSpMkLst>
            <pc:docMk/>
            <pc:sldMk cId="2728729485" sldId="365"/>
            <ac:cxnSpMk id="19" creationId="{32139033-89D8-CC61-0E4C-B3092159B6F8}"/>
          </ac:cxnSpMkLst>
        </pc:cxnChg>
        <pc:cxnChg chg="mod">
          <ac:chgData name="Reddy, Yadavaram Anusha" userId="7dd95ea9-357c-4868-a39a-55ce9a2e9f46" providerId="ADAL" clId="{F1B1A205-9E0E-3B4A-AEF8-903B45E9BEA6}" dt="2023-03-24T04:55:07.777" v="4755"/>
          <ac:cxnSpMkLst>
            <pc:docMk/>
            <pc:sldMk cId="2728729485" sldId="365"/>
            <ac:cxnSpMk id="20" creationId="{028C5D26-7D2B-CFE2-5BD4-8750ED572100}"/>
          </ac:cxnSpMkLst>
        </pc:cxnChg>
        <pc:cxnChg chg="mod">
          <ac:chgData name="Reddy, Yadavaram Anusha" userId="7dd95ea9-357c-4868-a39a-55ce9a2e9f46" providerId="ADAL" clId="{F1B1A205-9E0E-3B4A-AEF8-903B45E9BEA6}" dt="2023-03-24T04:55:07.777" v="4755"/>
          <ac:cxnSpMkLst>
            <pc:docMk/>
            <pc:sldMk cId="2728729485" sldId="365"/>
            <ac:cxnSpMk id="21" creationId="{7D2D4830-943F-F910-C547-E90838E814A7}"/>
          </ac:cxnSpMkLst>
        </pc:cxnChg>
        <pc:cxnChg chg="mod">
          <ac:chgData name="Reddy, Yadavaram Anusha" userId="7dd95ea9-357c-4868-a39a-55ce9a2e9f46" providerId="ADAL" clId="{F1B1A205-9E0E-3B4A-AEF8-903B45E9BEA6}" dt="2023-03-24T04:54:58.929" v="4754" actId="478"/>
          <ac:cxnSpMkLst>
            <pc:docMk/>
            <pc:sldMk cId="2728729485" sldId="365"/>
            <ac:cxnSpMk id="22" creationId="{BE46166D-7A0A-184E-D0E4-D8D8B1B01356}"/>
          </ac:cxnSpMkLst>
        </pc:cxnChg>
        <pc:cxnChg chg="mod">
          <ac:chgData name="Reddy, Yadavaram Anusha" userId="7dd95ea9-357c-4868-a39a-55ce9a2e9f46" providerId="ADAL" clId="{F1B1A205-9E0E-3B4A-AEF8-903B45E9BEA6}" dt="2023-03-24T04:55:07.777" v="4755"/>
          <ac:cxnSpMkLst>
            <pc:docMk/>
            <pc:sldMk cId="2728729485" sldId="365"/>
            <ac:cxnSpMk id="25" creationId="{0DB5E22A-B3D5-8BEC-4BF3-454EB2030AB3}"/>
          </ac:cxnSpMkLst>
        </pc:cxnChg>
        <pc:cxnChg chg="mod">
          <ac:chgData name="Reddy, Yadavaram Anusha" userId="7dd95ea9-357c-4868-a39a-55ce9a2e9f46" providerId="ADAL" clId="{F1B1A205-9E0E-3B4A-AEF8-903B45E9BEA6}" dt="2023-03-24T04:55:07.777" v="4755"/>
          <ac:cxnSpMkLst>
            <pc:docMk/>
            <pc:sldMk cId="2728729485" sldId="365"/>
            <ac:cxnSpMk id="26" creationId="{7822CF76-C070-0968-BDA0-7A498811CD6A}"/>
          </ac:cxnSpMkLst>
        </pc:cxnChg>
        <pc:cxnChg chg="mod">
          <ac:chgData name="Reddy, Yadavaram Anusha" userId="7dd95ea9-357c-4868-a39a-55ce9a2e9f46" providerId="ADAL" clId="{F1B1A205-9E0E-3B4A-AEF8-903B45E9BEA6}" dt="2023-03-24T04:55:07.777" v="4755"/>
          <ac:cxnSpMkLst>
            <pc:docMk/>
            <pc:sldMk cId="2728729485" sldId="365"/>
            <ac:cxnSpMk id="29" creationId="{EF3CEED3-1FFB-1002-5DE8-ED83508E99EF}"/>
          </ac:cxnSpMkLst>
        </pc:cxnChg>
        <pc:cxnChg chg="mod">
          <ac:chgData name="Reddy, Yadavaram Anusha" userId="7dd95ea9-357c-4868-a39a-55ce9a2e9f46" providerId="ADAL" clId="{F1B1A205-9E0E-3B4A-AEF8-903B45E9BEA6}" dt="2023-03-24T04:55:07.777" v="4755"/>
          <ac:cxnSpMkLst>
            <pc:docMk/>
            <pc:sldMk cId="2728729485" sldId="365"/>
            <ac:cxnSpMk id="30" creationId="{4006A01F-0389-EE70-61AF-5A74EA699206}"/>
          </ac:cxnSpMkLst>
        </pc:cxnChg>
        <pc:cxnChg chg="mod">
          <ac:chgData name="Reddy, Yadavaram Anusha" userId="7dd95ea9-357c-4868-a39a-55ce9a2e9f46" providerId="ADAL" clId="{F1B1A205-9E0E-3B4A-AEF8-903B45E9BEA6}" dt="2023-03-24T02:30:13.876" v="3798" actId="1076"/>
          <ac:cxnSpMkLst>
            <pc:docMk/>
            <pc:sldMk cId="2728729485" sldId="365"/>
            <ac:cxnSpMk id="71" creationId="{DA5000FF-6C39-47E5-CF84-96136F82042E}"/>
          </ac:cxnSpMkLst>
        </pc:cxnChg>
      </pc:sldChg>
      <pc:sldChg chg="delSp modSp mod modAnim">
        <pc:chgData name="Reddy, Yadavaram Anusha" userId="7dd95ea9-357c-4868-a39a-55ce9a2e9f46" providerId="ADAL" clId="{F1B1A205-9E0E-3B4A-AEF8-903B45E9BEA6}" dt="2023-03-24T04:58:08.947" v="4804"/>
        <pc:sldMkLst>
          <pc:docMk/>
          <pc:sldMk cId="1437574026" sldId="366"/>
        </pc:sldMkLst>
        <pc:spChg chg="mod">
          <ac:chgData name="Reddy, Yadavaram Anusha" userId="7dd95ea9-357c-4868-a39a-55ce9a2e9f46" providerId="ADAL" clId="{F1B1A205-9E0E-3B4A-AEF8-903B45E9BEA6}" dt="2023-03-24T04:57:24.229" v="4801" actId="1076"/>
          <ac:spMkLst>
            <pc:docMk/>
            <pc:sldMk cId="1437574026" sldId="366"/>
            <ac:spMk id="3" creationId="{5E507322-5728-20CA-A0F0-0D55FE8B306C}"/>
          </ac:spMkLst>
        </pc:spChg>
        <pc:spChg chg="mod">
          <ac:chgData name="Reddy, Yadavaram Anusha" userId="7dd95ea9-357c-4868-a39a-55ce9a2e9f46" providerId="ADAL" clId="{F1B1A205-9E0E-3B4A-AEF8-903B45E9BEA6}" dt="2023-03-24T04:57:30.677" v="4802" actId="1076"/>
          <ac:spMkLst>
            <pc:docMk/>
            <pc:sldMk cId="1437574026" sldId="366"/>
            <ac:spMk id="5" creationId="{90308A5A-E7BF-7559-A59C-E5A8474AE186}"/>
          </ac:spMkLst>
        </pc:spChg>
        <pc:spChg chg="del">
          <ac:chgData name="Reddy, Yadavaram Anusha" userId="7dd95ea9-357c-4868-a39a-55ce9a2e9f46" providerId="ADAL" clId="{F1B1A205-9E0E-3B4A-AEF8-903B45E9BEA6}" dt="2023-03-24T02:34:00.546" v="3821" actId="21"/>
          <ac:spMkLst>
            <pc:docMk/>
            <pc:sldMk cId="1437574026" sldId="366"/>
            <ac:spMk id="6" creationId="{21019431-9B99-5843-A9A4-0370000D39E2}"/>
          </ac:spMkLst>
        </pc:spChg>
        <pc:spChg chg="del">
          <ac:chgData name="Reddy, Yadavaram Anusha" userId="7dd95ea9-357c-4868-a39a-55ce9a2e9f46" providerId="ADAL" clId="{F1B1A205-9E0E-3B4A-AEF8-903B45E9BEA6}" dt="2023-03-24T02:34:03.994" v="3822" actId="21"/>
          <ac:spMkLst>
            <pc:docMk/>
            <pc:sldMk cId="1437574026" sldId="366"/>
            <ac:spMk id="7" creationId="{361A6DE1-C3E0-2141-AA64-FC84F35B0648}"/>
          </ac:spMkLst>
        </pc:spChg>
        <pc:spChg chg="mod">
          <ac:chgData name="Reddy, Yadavaram Anusha" userId="7dd95ea9-357c-4868-a39a-55ce9a2e9f46" providerId="ADAL" clId="{F1B1A205-9E0E-3B4A-AEF8-903B45E9BEA6}" dt="2023-03-24T02:32:14.064" v="3812" actId="1076"/>
          <ac:spMkLst>
            <pc:docMk/>
            <pc:sldMk cId="1437574026" sldId="366"/>
            <ac:spMk id="58" creationId="{DAD0B7AD-5842-D1EC-881A-BE510004A859}"/>
          </ac:spMkLst>
        </pc:spChg>
        <pc:spChg chg="mod">
          <ac:chgData name="Reddy, Yadavaram Anusha" userId="7dd95ea9-357c-4868-a39a-55ce9a2e9f46" providerId="ADAL" clId="{F1B1A205-9E0E-3B4A-AEF8-903B45E9BEA6}" dt="2023-03-24T02:32:08.349" v="3811" actId="14100"/>
          <ac:spMkLst>
            <pc:docMk/>
            <pc:sldMk cId="1437574026" sldId="366"/>
            <ac:spMk id="59" creationId="{38CB3511-164A-5ECB-2835-BEDE47221DB9}"/>
          </ac:spMkLst>
        </pc:spChg>
        <pc:spChg chg="mod">
          <ac:chgData name="Reddy, Yadavaram Anusha" userId="7dd95ea9-357c-4868-a39a-55ce9a2e9f46" providerId="ADAL" clId="{F1B1A205-9E0E-3B4A-AEF8-903B45E9BEA6}" dt="2023-03-24T04:56:50.184" v="4775" actId="1076"/>
          <ac:spMkLst>
            <pc:docMk/>
            <pc:sldMk cId="1437574026" sldId="366"/>
            <ac:spMk id="69" creationId="{FC29545D-AA82-5399-4ED5-F5EE54E1B1DB}"/>
          </ac:spMkLst>
        </pc:spChg>
        <pc:grpChg chg="mod">
          <ac:chgData name="Reddy, Yadavaram Anusha" userId="7dd95ea9-357c-4868-a39a-55ce9a2e9f46" providerId="ADAL" clId="{F1B1A205-9E0E-3B4A-AEF8-903B45E9BEA6}" dt="2023-03-24T04:57:11.286" v="4800" actId="1035"/>
          <ac:grpSpMkLst>
            <pc:docMk/>
            <pc:sldMk cId="1437574026" sldId="366"/>
            <ac:grpSpMk id="79" creationId="{66FA9A11-F592-FB65-44B8-F5DD0696712D}"/>
          </ac:grpSpMkLst>
        </pc:grpChg>
        <pc:cxnChg chg="mod">
          <ac:chgData name="Reddy, Yadavaram Anusha" userId="7dd95ea9-357c-4868-a39a-55ce9a2e9f46" providerId="ADAL" clId="{F1B1A205-9E0E-3B4A-AEF8-903B45E9BEA6}" dt="2023-03-24T02:32:24.896" v="3813" actId="14100"/>
          <ac:cxnSpMkLst>
            <pc:docMk/>
            <pc:sldMk cId="1437574026" sldId="366"/>
            <ac:cxnSpMk id="55" creationId="{8B16AABD-698B-DA88-8316-C66333806B98}"/>
          </ac:cxnSpMkLst>
        </pc:cxnChg>
      </pc:sldChg>
      <pc:sldChg chg="addSp delSp modSp mod">
        <pc:chgData name="Reddy, Yadavaram Anusha" userId="7dd95ea9-357c-4868-a39a-55ce9a2e9f46" providerId="ADAL" clId="{F1B1A205-9E0E-3B4A-AEF8-903B45E9BEA6}" dt="2023-03-24T03:58:15.454" v="4103" actId="1076"/>
        <pc:sldMkLst>
          <pc:docMk/>
          <pc:sldMk cId="54943121" sldId="367"/>
        </pc:sldMkLst>
        <pc:spChg chg="add del mod">
          <ac:chgData name="Reddy, Yadavaram Anusha" userId="7dd95ea9-357c-4868-a39a-55ce9a2e9f46" providerId="ADAL" clId="{F1B1A205-9E0E-3B4A-AEF8-903B45E9BEA6}" dt="2023-03-24T01:04:49.108" v="2217"/>
          <ac:spMkLst>
            <pc:docMk/>
            <pc:sldMk cId="54943121" sldId="367"/>
            <ac:spMk id="3" creationId="{590D46D7-A593-C8B7-619C-5446DDAF9D01}"/>
          </ac:spMkLst>
        </pc:spChg>
        <pc:spChg chg="del mod">
          <ac:chgData name="Reddy, Yadavaram Anusha" userId="7dd95ea9-357c-4868-a39a-55ce9a2e9f46" providerId="ADAL" clId="{F1B1A205-9E0E-3B4A-AEF8-903B45E9BEA6}" dt="2023-03-24T01:11:03.358" v="2263" actId="21"/>
          <ac:spMkLst>
            <pc:docMk/>
            <pc:sldMk cId="54943121" sldId="367"/>
            <ac:spMk id="5" creationId="{A89144A8-6334-C146-B40F-BF5885E42CD8}"/>
          </ac:spMkLst>
        </pc:spChg>
        <pc:spChg chg="del mod">
          <ac:chgData name="Reddy, Yadavaram Anusha" userId="7dd95ea9-357c-4868-a39a-55ce9a2e9f46" providerId="ADAL" clId="{F1B1A205-9E0E-3B4A-AEF8-903B45E9BEA6}" dt="2023-03-24T01:11:10.019" v="2265" actId="21"/>
          <ac:spMkLst>
            <pc:docMk/>
            <pc:sldMk cId="54943121" sldId="367"/>
            <ac:spMk id="6" creationId="{F12AC305-62D1-0B42-86B3-CE1813F5523B}"/>
          </ac:spMkLst>
        </pc:spChg>
        <pc:spChg chg="mod">
          <ac:chgData name="Reddy, Yadavaram Anusha" userId="7dd95ea9-357c-4868-a39a-55ce9a2e9f46" providerId="ADAL" clId="{F1B1A205-9E0E-3B4A-AEF8-903B45E9BEA6}" dt="2023-03-24T03:58:06.387" v="4102" actId="1076"/>
          <ac:spMkLst>
            <pc:docMk/>
            <pc:sldMk cId="54943121" sldId="367"/>
            <ac:spMk id="43" creationId="{048A62AC-CB0E-F560-07AF-0152A4D721F1}"/>
          </ac:spMkLst>
        </pc:spChg>
        <pc:spChg chg="mod">
          <ac:chgData name="Reddy, Yadavaram Anusha" userId="7dd95ea9-357c-4868-a39a-55ce9a2e9f46" providerId="ADAL" clId="{F1B1A205-9E0E-3B4A-AEF8-903B45E9BEA6}" dt="2023-03-24T03:58:15.454" v="4103" actId="1076"/>
          <ac:spMkLst>
            <pc:docMk/>
            <pc:sldMk cId="54943121" sldId="367"/>
            <ac:spMk id="1024" creationId="{7370E300-D727-35AF-D626-55B62D4BA914}"/>
          </ac:spMkLst>
        </pc:spChg>
        <pc:spChg chg="mod">
          <ac:chgData name="Reddy, Yadavaram Anusha" userId="7dd95ea9-357c-4868-a39a-55ce9a2e9f46" providerId="ADAL" clId="{F1B1A205-9E0E-3B4A-AEF8-903B45E9BEA6}" dt="2023-03-24T01:11:58.913" v="2272" actId="14100"/>
          <ac:spMkLst>
            <pc:docMk/>
            <pc:sldMk cId="54943121" sldId="367"/>
            <ac:spMk id="1033" creationId="{77DF7BEA-BE23-58F1-15B7-1CE4F48D8713}"/>
          </ac:spMkLst>
        </pc:spChg>
        <pc:spChg chg="mod">
          <ac:chgData name="Reddy, Yadavaram Anusha" userId="7dd95ea9-357c-4868-a39a-55ce9a2e9f46" providerId="ADAL" clId="{F1B1A205-9E0E-3B4A-AEF8-903B45E9BEA6}" dt="2023-03-24T01:12:20.085" v="2274" actId="255"/>
          <ac:spMkLst>
            <pc:docMk/>
            <pc:sldMk cId="54943121" sldId="367"/>
            <ac:spMk id="1036" creationId="{0DE6D3E9-8021-8E29-B5D6-340B5BF8BA47}"/>
          </ac:spMkLst>
        </pc:spChg>
        <pc:spChg chg="mod">
          <ac:chgData name="Reddy, Yadavaram Anusha" userId="7dd95ea9-357c-4868-a39a-55ce9a2e9f46" providerId="ADAL" clId="{F1B1A205-9E0E-3B4A-AEF8-903B45E9BEA6}" dt="2023-03-24T01:12:04.833" v="2273" actId="113"/>
          <ac:spMkLst>
            <pc:docMk/>
            <pc:sldMk cId="54943121" sldId="367"/>
            <ac:spMk id="1039" creationId="{AF61C0D9-C4BC-4906-22B6-086C80F4E401}"/>
          </ac:spMkLst>
        </pc:spChg>
        <pc:spChg chg="mod">
          <ac:chgData name="Reddy, Yadavaram Anusha" userId="7dd95ea9-357c-4868-a39a-55ce9a2e9f46" providerId="ADAL" clId="{F1B1A205-9E0E-3B4A-AEF8-903B45E9BEA6}" dt="2023-03-24T01:12:26.900" v="2275" actId="255"/>
          <ac:spMkLst>
            <pc:docMk/>
            <pc:sldMk cId="54943121" sldId="367"/>
            <ac:spMk id="1041" creationId="{AB49B940-D30B-44B1-31BC-B0B97521CB0C}"/>
          </ac:spMkLst>
        </pc:spChg>
        <pc:grpChg chg="mod">
          <ac:chgData name="Reddy, Yadavaram Anusha" userId="7dd95ea9-357c-4868-a39a-55ce9a2e9f46" providerId="ADAL" clId="{F1B1A205-9E0E-3B4A-AEF8-903B45E9BEA6}" dt="2023-03-24T03:57:53.869" v="4101" actId="1076"/>
          <ac:grpSpMkLst>
            <pc:docMk/>
            <pc:sldMk cId="54943121" sldId="367"/>
            <ac:grpSpMk id="1037" creationId="{725F1C51-4101-DCAF-1DD1-E6211F8BC35A}"/>
          </ac:grpSpMkLst>
        </pc:grpChg>
        <pc:grpChg chg="mod">
          <ac:chgData name="Reddy, Yadavaram Anusha" userId="7dd95ea9-357c-4868-a39a-55ce9a2e9f46" providerId="ADAL" clId="{F1B1A205-9E0E-3B4A-AEF8-903B45E9BEA6}" dt="2023-03-24T03:57:42.734" v="4100" actId="1076"/>
          <ac:grpSpMkLst>
            <pc:docMk/>
            <pc:sldMk cId="54943121" sldId="367"/>
            <ac:grpSpMk id="1038" creationId="{DE2CA323-AD31-889B-4B39-62914BF3569B}"/>
          </ac:grpSpMkLst>
        </pc:grpChg>
        <pc:picChg chg="mod">
          <ac:chgData name="Reddy, Yadavaram Anusha" userId="7dd95ea9-357c-4868-a39a-55ce9a2e9f46" providerId="ADAL" clId="{F1B1A205-9E0E-3B4A-AEF8-903B45E9BEA6}" dt="2023-03-24T03:57:32.387" v="4099" actId="14100"/>
          <ac:picMkLst>
            <pc:docMk/>
            <pc:sldMk cId="54943121" sldId="367"/>
            <ac:picMk id="1032" creationId="{6C329557-026B-CFBD-1350-83F1D3EF0CE3}"/>
          </ac:picMkLst>
        </pc:picChg>
      </pc:sldChg>
      <pc:sldChg chg="delSp modSp mod">
        <pc:chgData name="Reddy, Yadavaram Anusha" userId="7dd95ea9-357c-4868-a39a-55ce9a2e9f46" providerId="ADAL" clId="{F1B1A205-9E0E-3B4A-AEF8-903B45E9BEA6}" dt="2023-03-24T03:55:45.424" v="4094" actId="20577"/>
        <pc:sldMkLst>
          <pc:docMk/>
          <pc:sldMk cId="1508755703" sldId="368"/>
        </pc:sldMkLst>
        <pc:spChg chg="del">
          <ac:chgData name="Reddy, Yadavaram Anusha" userId="7dd95ea9-357c-4868-a39a-55ce9a2e9f46" providerId="ADAL" clId="{F1B1A205-9E0E-3B4A-AEF8-903B45E9BEA6}" dt="2023-03-24T00:56:11.021" v="2104" actId="21"/>
          <ac:spMkLst>
            <pc:docMk/>
            <pc:sldMk cId="1508755703" sldId="368"/>
            <ac:spMk id="5" creationId="{A89144A8-6334-C146-B40F-BF5885E42CD8}"/>
          </ac:spMkLst>
        </pc:spChg>
        <pc:spChg chg="del">
          <ac:chgData name="Reddy, Yadavaram Anusha" userId="7dd95ea9-357c-4868-a39a-55ce9a2e9f46" providerId="ADAL" clId="{F1B1A205-9E0E-3B4A-AEF8-903B45E9BEA6}" dt="2023-03-24T00:56:15.569" v="2105" actId="21"/>
          <ac:spMkLst>
            <pc:docMk/>
            <pc:sldMk cId="1508755703" sldId="368"/>
            <ac:spMk id="6" creationId="{F12AC305-62D1-0B42-86B3-CE1813F5523B}"/>
          </ac:spMkLst>
        </pc:spChg>
        <pc:spChg chg="mod">
          <ac:chgData name="Reddy, Yadavaram Anusha" userId="7dd95ea9-357c-4868-a39a-55ce9a2e9f46" providerId="ADAL" clId="{F1B1A205-9E0E-3B4A-AEF8-903B45E9BEA6}" dt="2023-03-24T03:53:15.671" v="4077" actId="14100"/>
          <ac:spMkLst>
            <pc:docMk/>
            <pc:sldMk cId="1508755703" sldId="368"/>
            <ac:spMk id="20" creationId="{4150D85D-D141-5372-40A8-273D631A2EE2}"/>
          </ac:spMkLst>
        </pc:spChg>
        <pc:spChg chg="mod">
          <ac:chgData name="Reddy, Yadavaram Anusha" userId="7dd95ea9-357c-4868-a39a-55ce9a2e9f46" providerId="ADAL" clId="{F1B1A205-9E0E-3B4A-AEF8-903B45E9BEA6}" dt="2023-03-24T03:53:15.671" v="4077" actId="14100"/>
          <ac:spMkLst>
            <pc:docMk/>
            <pc:sldMk cId="1508755703" sldId="368"/>
            <ac:spMk id="22" creationId="{A2E9D14E-1304-EDA5-9A2B-A658CBA43FD7}"/>
          </ac:spMkLst>
        </pc:spChg>
        <pc:spChg chg="mod">
          <ac:chgData name="Reddy, Yadavaram Anusha" userId="7dd95ea9-357c-4868-a39a-55ce9a2e9f46" providerId="ADAL" clId="{F1B1A205-9E0E-3B4A-AEF8-903B45E9BEA6}" dt="2023-03-24T03:55:40.844" v="4092" actId="20577"/>
          <ac:spMkLst>
            <pc:docMk/>
            <pc:sldMk cId="1508755703" sldId="368"/>
            <ac:spMk id="23" creationId="{F2009AB2-2793-B055-C2BE-E50498C348E8}"/>
          </ac:spMkLst>
        </pc:spChg>
        <pc:spChg chg="mod">
          <ac:chgData name="Reddy, Yadavaram Anusha" userId="7dd95ea9-357c-4868-a39a-55ce9a2e9f46" providerId="ADAL" clId="{F1B1A205-9E0E-3B4A-AEF8-903B45E9BEA6}" dt="2023-03-24T03:55:45.424" v="4094" actId="20577"/>
          <ac:spMkLst>
            <pc:docMk/>
            <pc:sldMk cId="1508755703" sldId="368"/>
            <ac:spMk id="24" creationId="{196DFBCE-25CE-7FD3-52B0-F726707469E1}"/>
          </ac:spMkLst>
        </pc:spChg>
        <pc:spChg chg="mod">
          <ac:chgData name="Reddy, Yadavaram Anusha" userId="7dd95ea9-357c-4868-a39a-55ce9a2e9f46" providerId="ADAL" clId="{F1B1A205-9E0E-3B4A-AEF8-903B45E9BEA6}" dt="2023-03-24T01:08:44.530" v="2244" actId="1076"/>
          <ac:spMkLst>
            <pc:docMk/>
            <pc:sldMk cId="1508755703" sldId="368"/>
            <ac:spMk id="28" creationId="{056918A9-5A4E-1ED1-D79B-449990BF7364}"/>
          </ac:spMkLst>
        </pc:spChg>
        <pc:spChg chg="mod">
          <ac:chgData name="Reddy, Yadavaram Anusha" userId="7dd95ea9-357c-4868-a39a-55ce9a2e9f46" providerId="ADAL" clId="{F1B1A205-9E0E-3B4A-AEF8-903B45E9BEA6}" dt="2023-03-24T03:52:14.388" v="4067" actId="1076"/>
          <ac:spMkLst>
            <pc:docMk/>
            <pc:sldMk cId="1508755703" sldId="368"/>
            <ac:spMk id="29" creationId="{1EFE0C97-7C94-6BA9-630E-9C2E6E139A14}"/>
          </ac:spMkLst>
        </pc:spChg>
        <pc:spChg chg="mod">
          <ac:chgData name="Reddy, Yadavaram Anusha" userId="7dd95ea9-357c-4868-a39a-55ce9a2e9f46" providerId="ADAL" clId="{F1B1A205-9E0E-3B4A-AEF8-903B45E9BEA6}" dt="2023-03-24T03:53:47.856" v="4080" actId="1076"/>
          <ac:spMkLst>
            <pc:docMk/>
            <pc:sldMk cId="1508755703" sldId="368"/>
            <ac:spMk id="31" creationId="{76B7CC69-39C1-4358-662A-C7217CE280F0}"/>
          </ac:spMkLst>
        </pc:spChg>
        <pc:spChg chg="mod">
          <ac:chgData name="Reddy, Yadavaram Anusha" userId="7dd95ea9-357c-4868-a39a-55ce9a2e9f46" providerId="ADAL" clId="{F1B1A205-9E0E-3B4A-AEF8-903B45E9BEA6}" dt="2023-03-24T03:55:11.939" v="4088" actId="1076"/>
          <ac:spMkLst>
            <pc:docMk/>
            <pc:sldMk cId="1508755703" sldId="368"/>
            <ac:spMk id="34" creationId="{ABA4CCAF-6E22-B6F3-59B1-93D2B5CE03FC}"/>
          </ac:spMkLst>
        </pc:spChg>
        <pc:spChg chg="mod">
          <ac:chgData name="Reddy, Yadavaram Anusha" userId="7dd95ea9-357c-4868-a39a-55ce9a2e9f46" providerId="ADAL" clId="{F1B1A205-9E0E-3B4A-AEF8-903B45E9BEA6}" dt="2023-03-24T03:54:58.905" v="4087" actId="1076"/>
          <ac:spMkLst>
            <pc:docMk/>
            <pc:sldMk cId="1508755703" sldId="368"/>
            <ac:spMk id="36" creationId="{4511AE93-3053-6721-E404-3FE05F3A14D3}"/>
          </ac:spMkLst>
        </pc:spChg>
        <pc:spChg chg="del mod">
          <ac:chgData name="Reddy, Yadavaram Anusha" userId="7dd95ea9-357c-4868-a39a-55ce9a2e9f46" providerId="ADAL" clId="{F1B1A205-9E0E-3B4A-AEF8-903B45E9BEA6}" dt="2023-03-24T01:08:25.311" v="2240" actId="21"/>
          <ac:spMkLst>
            <pc:docMk/>
            <pc:sldMk cId="1508755703" sldId="368"/>
            <ac:spMk id="40" creationId="{A999BC26-2111-C06E-2DF1-D6BE09FFCD52}"/>
          </ac:spMkLst>
        </pc:spChg>
        <pc:spChg chg="mod">
          <ac:chgData name="Reddy, Yadavaram Anusha" userId="7dd95ea9-357c-4868-a39a-55ce9a2e9f46" providerId="ADAL" clId="{F1B1A205-9E0E-3B4A-AEF8-903B45E9BEA6}" dt="2023-03-24T01:04:10.933" v="2211" actId="113"/>
          <ac:spMkLst>
            <pc:docMk/>
            <pc:sldMk cId="1508755703" sldId="368"/>
            <ac:spMk id="43" creationId="{048A62AC-CB0E-F560-07AF-0152A4D721F1}"/>
          </ac:spMkLst>
        </pc:spChg>
        <pc:spChg chg="mod">
          <ac:chgData name="Reddy, Yadavaram Anusha" userId="7dd95ea9-357c-4868-a39a-55ce9a2e9f46" providerId="ADAL" clId="{F1B1A205-9E0E-3B4A-AEF8-903B45E9BEA6}" dt="2023-03-24T03:55:28.005" v="4090" actId="1076"/>
          <ac:spMkLst>
            <pc:docMk/>
            <pc:sldMk cId="1508755703" sldId="368"/>
            <ac:spMk id="55" creationId="{EB08D8FD-5486-131F-225F-C13D6787DB18}"/>
          </ac:spMkLst>
        </pc:spChg>
        <pc:spChg chg="mod">
          <ac:chgData name="Reddy, Yadavaram Anusha" userId="7dd95ea9-357c-4868-a39a-55ce9a2e9f46" providerId="ADAL" clId="{F1B1A205-9E0E-3B4A-AEF8-903B45E9BEA6}" dt="2023-03-24T01:41:53.800" v="2627" actId="207"/>
          <ac:spMkLst>
            <pc:docMk/>
            <pc:sldMk cId="1508755703" sldId="368"/>
            <ac:spMk id="57" creationId="{56CB0983-CE22-2C5E-EB1A-662B1DB90623}"/>
          </ac:spMkLst>
        </pc:spChg>
        <pc:spChg chg="mod">
          <ac:chgData name="Reddy, Yadavaram Anusha" userId="7dd95ea9-357c-4868-a39a-55ce9a2e9f46" providerId="ADAL" clId="{F1B1A205-9E0E-3B4A-AEF8-903B45E9BEA6}" dt="2023-03-24T01:42:53.470" v="2636" actId="2085"/>
          <ac:spMkLst>
            <pc:docMk/>
            <pc:sldMk cId="1508755703" sldId="368"/>
            <ac:spMk id="58" creationId="{A488EB02-C096-FCC6-AA8B-28A870EE3DC0}"/>
          </ac:spMkLst>
        </pc:spChg>
        <pc:spChg chg="mod">
          <ac:chgData name="Reddy, Yadavaram Anusha" userId="7dd95ea9-357c-4868-a39a-55ce9a2e9f46" providerId="ADAL" clId="{F1B1A205-9E0E-3B4A-AEF8-903B45E9BEA6}" dt="2023-03-24T03:54:40.921" v="4086" actId="1076"/>
          <ac:spMkLst>
            <pc:docMk/>
            <pc:sldMk cId="1508755703" sldId="368"/>
            <ac:spMk id="59" creationId="{B1C6A3A0-12F8-75FA-8DF0-5CF80F208CBA}"/>
          </ac:spMkLst>
        </pc:spChg>
        <pc:grpChg chg="mod">
          <ac:chgData name="Reddy, Yadavaram Anusha" userId="7dd95ea9-357c-4868-a39a-55ce9a2e9f46" providerId="ADAL" clId="{F1B1A205-9E0E-3B4A-AEF8-903B45E9BEA6}" dt="2023-03-24T03:53:15.671" v="4077" actId="14100"/>
          <ac:grpSpMkLst>
            <pc:docMk/>
            <pc:sldMk cId="1508755703" sldId="368"/>
            <ac:grpSpMk id="19" creationId="{0483CE6B-0848-460F-9C78-0FDAEE052795}"/>
          </ac:grpSpMkLst>
        </pc:grpChg>
        <pc:grpChg chg="mod">
          <ac:chgData name="Reddy, Yadavaram Anusha" userId="7dd95ea9-357c-4868-a39a-55ce9a2e9f46" providerId="ADAL" clId="{F1B1A205-9E0E-3B4A-AEF8-903B45E9BEA6}" dt="2023-03-24T03:53:15.671" v="4077" actId="14100"/>
          <ac:grpSpMkLst>
            <pc:docMk/>
            <pc:sldMk cId="1508755703" sldId="368"/>
            <ac:grpSpMk id="25" creationId="{A0E09A38-C20D-D118-5BB5-BE4586EB1F00}"/>
          </ac:grpSpMkLst>
        </pc:grpChg>
        <pc:grpChg chg="mod">
          <ac:chgData name="Reddy, Yadavaram Anusha" userId="7dd95ea9-357c-4868-a39a-55ce9a2e9f46" providerId="ADAL" clId="{F1B1A205-9E0E-3B4A-AEF8-903B45E9BEA6}" dt="2023-03-24T01:08:44.530" v="2244" actId="1076"/>
          <ac:grpSpMkLst>
            <pc:docMk/>
            <pc:sldMk cId="1508755703" sldId="368"/>
            <ac:grpSpMk id="26" creationId="{4A0F43FA-A5BD-0485-27D1-E7BC044D7964}"/>
          </ac:grpSpMkLst>
        </pc:grpChg>
        <pc:grpChg chg="del mod">
          <ac:chgData name="Reddy, Yadavaram Anusha" userId="7dd95ea9-357c-4868-a39a-55ce9a2e9f46" providerId="ADAL" clId="{F1B1A205-9E0E-3B4A-AEF8-903B45E9BEA6}" dt="2023-03-24T01:08:25.311" v="2240" actId="21"/>
          <ac:grpSpMkLst>
            <pc:docMk/>
            <pc:sldMk cId="1508755703" sldId="368"/>
            <ac:grpSpMk id="42" creationId="{A5FD8DB2-83B1-B18D-1F55-BA892115369F}"/>
          </ac:grpSpMkLst>
        </pc:grpChg>
        <pc:grpChg chg="mod">
          <ac:chgData name="Reddy, Yadavaram Anusha" userId="7dd95ea9-357c-4868-a39a-55ce9a2e9f46" providerId="ADAL" clId="{F1B1A205-9E0E-3B4A-AEF8-903B45E9BEA6}" dt="2023-03-24T01:08:44.530" v="2244" actId="1076"/>
          <ac:grpSpMkLst>
            <pc:docMk/>
            <pc:sldMk cId="1508755703" sldId="368"/>
            <ac:grpSpMk id="50" creationId="{5F17BDF0-EDB6-A418-5DE0-B9144661C7A3}"/>
          </ac:grpSpMkLst>
        </pc:grpChg>
        <pc:grpChg chg="mod">
          <ac:chgData name="Reddy, Yadavaram Anusha" userId="7dd95ea9-357c-4868-a39a-55ce9a2e9f46" providerId="ADAL" clId="{F1B1A205-9E0E-3B4A-AEF8-903B45E9BEA6}" dt="2023-03-24T01:41:50.967" v="2626" actId="207"/>
          <ac:grpSpMkLst>
            <pc:docMk/>
            <pc:sldMk cId="1508755703" sldId="368"/>
            <ac:grpSpMk id="51" creationId="{EF196F98-4179-DBBB-5444-5F82B4CE6522}"/>
          </ac:grpSpMkLst>
        </pc:grpChg>
        <pc:grpChg chg="mod">
          <ac:chgData name="Reddy, Yadavaram Anusha" userId="7dd95ea9-357c-4868-a39a-55ce9a2e9f46" providerId="ADAL" clId="{F1B1A205-9E0E-3B4A-AEF8-903B45E9BEA6}" dt="2023-03-24T03:53:15.671" v="4077" actId="14100"/>
          <ac:grpSpMkLst>
            <pc:docMk/>
            <pc:sldMk cId="1508755703" sldId="368"/>
            <ac:grpSpMk id="52" creationId="{5841FFEA-CF11-0AC5-A3CC-30224409C357}"/>
          </ac:grpSpMkLst>
        </pc:grpChg>
        <pc:picChg chg="mod">
          <ac:chgData name="Reddy, Yadavaram Anusha" userId="7dd95ea9-357c-4868-a39a-55ce9a2e9f46" providerId="ADAL" clId="{F1B1A205-9E0E-3B4A-AEF8-903B45E9BEA6}" dt="2023-03-24T03:53:15.671" v="4077" actId="14100"/>
          <ac:picMkLst>
            <pc:docMk/>
            <pc:sldMk cId="1508755703" sldId="368"/>
            <ac:picMk id="11" creationId="{647E306F-E92B-D43B-E819-864AC278AF8C}"/>
          </ac:picMkLst>
        </pc:picChg>
        <pc:picChg chg="mod">
          <ac:chgData name="Reddy, Yadavaram Anusha" userId="7dd95ea9-357c-4868-a39a-55ce9a2e9f46" providerId="ADAL" clId="{F1B1A205-9E0E-3B4A-AEF8-903B45E9BEA6}" dt="2023-03-24T03:53:15.671" v="4077" actId="14100"/>
          <ac:picMkLst>
            <pc:docMk/>
            <pc:sldMk cId="1508755703" sldId="368"/>
            <ac:picMk id="1026" creationId="{02F9EEF3-AABA-4854-984A-678056541C69}"/>
          </ac:picMkLst>
        </pc:picChg>
        <pc:picChg chg="mod">
          <ac:chgData name="Reddy, Yadavaram Anusha" userId="7dd95ea9-357c-4868-a39a-55ce9a2e9f46" providerId="ADAL" clId="{F1B1A205-9E0E-3B4A-AEF8-903B45E9BEA6}" dt="2023-03-24T03:53:04.838" v="4075" actId="14100"/>
          <ac:picMkLst>
            <pc:docMk/>
            <pc:sldMk cId="1508755703" sldId="368"/>
            <ac:picMk id="1028" creationId="{DC87CC4E-5C7E-CA81-CACB-263C1D56B3A1}"/>
          </ac:picMkLst>
        </pc:picChg>
        <pc:picChg chg="mod">
          <ac:chgData name="Reddy, Yadavaram Anusha" userId="7dd95ea9-357c-4868-a39a-55ce9a2e9f46" providerId="ADAL" clId="{F1B1A205-9E0E-3B4A-AEF8-903B45E9BEA6}" dt="2023-03-24T03:54:31.455" v="4085" actId="14100"/>
          <ac:picMkLst>
            <pc:docMk/>
            <pc:sldMk cId="1508755703" sldId="368"/>
            <ac:picMk id="1030" creationId="{84C57727-D2FF-C07E-D729-B690DA6C4D6C}"/>
          </ac:picMkLst>
        </pc:picChg>
      </pc:sldChg>
      <pc:sldChg chg="addSp delSp modSp mod">
        <pc:chgData name="Reddy, Yadavaram Anusha" userId="7dd95ea9-357c-4868-a39a-55ce9a2e9f46" providerId="ADAL" clId="{F1B1A205-9E0E-3B4A-AEF8-903B45E9BEA6}" dt="2023-03-24T03:59:57.087" v="4115" actId="1076"/>
        <pc:sldMkLst>
          <pc:docMk/>
          <pc:sldMk cId="2194849092" sldId="370"/>
        </pc:sldMkLst>
        <pc:spChg chg="del">
          <ac:chgData name="Reddy, Yadavaram Anusha" userId="7dd95ea9-357c-4868-a39a-55ce9a2e9f46" providerId="ADAL" clId="{F1B1A205-9E0E-3B4A-AEF8-903B45E9BEA6}" dt="2023-03-24T01:15:22.793" v="2301" actId="21"/>
          <ac:spMkLst>
            <pc:docMk/>
            <pc:sldMk cId="2194849092" sldId="370"/>
            <ac:spMk id="5" creationId="{A89144A8-6334-C146-B40F-BF5885E42CD8}"/>
          </ac:spMkLst>
        </pc:spChg>
        <pc:spChg chg="add del">
          <ac:chgData name="Reddy, Yadavaram Anusha" userId="7dd95ea9-357c-4868-a39a-55ce9a2e9f46" providerId="ADAL" clId="{F1B1A205-9E0E-3B4A-AEF8-903B45E9BEA6}" dt="2023-03-24T01:20:14.204" v="2346" actId="21"/>
          <ac:spMkLst>
            <pc:docMk/>
            <pc:sldMk cId="2194849092" sldId="370"/>
            <ac:spMk id="6" creationId="{F12AC305-62D1-0B42-86B3-CE1813F5523B}"/>
          </ac:spMkLst>
        </pc:spChg>
        <pc:spChg chg="mod">
          <ac:chgData name="Reddy, Yadavaram Anusha" userId="7dd95ea9-357c-4868-a39a-55ce9a2e9f46" providerId="ADAL" clId="{F1B1A205-9E0E-3B4A-AEF8-903B45E9BEA6}" dt="2023-03-24T03:58:57.750" v="4107" actId="1076"/>
          <ac:spMkLst>
            <pc:docMk/>
            <pc:sldMk cId="2194849092" sldId="370"/>
            <ac:spMk id="7" creationId="{E768F53E-FE3A-EA45-610B-831C5F97A9A6}"/>
          </ac:spMkLst>
        </pc:spChg>
        <pc:spChg chg="mod">
          <ac:chgData name="Reddy, Yadavaram Anusha" userId="7dd95ea9-357c-4868-a39a-55ce9a2e9f46" providerId="ADAL" clId="{F1B1A205-9E0E-3B4A-AEF8-903B45E9BEA6}" dt="2023-03-24T03:59:53.736" v="4114" actId="1076"/>
          <ac:spMkLst>
            <pc:docMk/>
            <pc:sldMk cId="2194849092" sldId="370"/>
            <ac:spMk id="10" creationId="{FAF286C7-CFF4-C0B5-F4EA-EACB9B6DD530}"/>
          </ac:spMkLst>
        </pc:spChg>
        <pc:spChg chg="mod">
          <ac:chgData name="Reddy, Yadavaram Anusha" userId="7dd95ea9-357c-4868-a39a-55ce9a2e9f46" providerId="ADAL" clId="{F1B1A205-9E0E-3B4A-AEF8-903B45E9BEA6}" dt="2023-03-24T01:14:33.527" v="2294" actId="1076"/>
          <ac:spMkLst>
            <pc:docMk/>
            <pc:sldMk cId="2194849092" sldId="370"/>
            <ac:spMk id="11" creationId="{3C3AE125-52A9-07FB-8CA2-165E027AE73D}"/>
          </ac:spMkLst>
        </pc:spChg>
        <pc:spChg chg="mod">
          <ac:chgData name="Reddy, Yadavaram Anusha" userId="7dd95ea9-357c-4868-a39a-55ce9a2e9f46" providerId="ADAL" clId="{F1B1A205-9E0E-3B4A-AEF8-903B45E9BEA6}" dt="2023-03-24T03:58:32.556" v="4104" actId="1076"/>
          <ac:spMkLst>
            <pc:docMk/>
            <pc:sldMk cId="2194849092" sldId="370"/>
            <ac:spMk id="43" creationId="{048A62AC-CB0E-F560-07AF-0152A4D721F1}"/>
          </ac:spMkLst>
        </pc:spChg>
        <pc:spChg chg="mod">
          <ac:chgData name="Reddy, Yadavaram Anusha" userId="7dd95ea9-357c-4868-a39a-55ce9a2e9f46" providerId="ADAL" clId="{F1B1A205-9E0E-3B4A-AEF8-903B45E9BEA6}" dt="2023-03-24T01:13:27.960" v="2280" actId="1076"/>
          <ac:spMkLst>
            <pc:docMk/>
            <pc:sldMk cId="2194849092" sldId="370"/>
            <ac:spMk id="1024" creationId="{7370E300-D727-35AF-D626-55B62D4BA914}"/>
          </ac:spMkLst>
        </pc:spChg>
        <pc:graphicFrameChg chg="mod modGraphic">
          <ac:chgData name="Reddy, Yadavaram Anusha" userId="7dd95ea9-357c-4868-a39a-55ce9a2e9f46" providerId="ADAL" clId="{F1B1A205-9E0E-3B4A-AEF8-903B45E9BEA6}" dt="2023-03-24T03:59:05.973" v="4109" actId="14100"/>
          <ac:graphicFrameMkLst>
            <pc:docMk/>
            <pc:sldMk cId="2194849092" sldId="370"/>
            <ac:graphicFrameMk id="4" creationId="{D85C83C7-1C9B-B4B9-055D-E22C59505510}"/>
          </ac:graphicFrameMkLst>
        </pc:graphicFrameChg>
        <pc:graphicFrameChg chg="mod modGraphic">
          <ac:chgData name="Reddy, Yadavaram Anusha" userId="7dd95ea9-357c-4868-a39a-55ce9a2e9f46" providerId="ADAL" clId="{F1B1A205-9E0E-3B4A-AEF8-903B45E9BEA6}" dt="2023-03-24T03:59:38.736" v="4111" actId="14100"/>
          <ac:graphicFrameMkLst>
            <pc:docMk/>
            <pc:sldMk cId="2194849092" sldId="370"/>
            <ac:graphicFrameMk id="9" creationId="{AC28470C-DA50-67F8-42B8-965E0E4744E9}"/>
          </ac:graphicFrameMkLst>
        </pc:graphicFrameChg>
        <pc:picChg chg="mod">
          <ac:chgData name="Reddy, Yadavaram Anusha" userId="7dd95ea9-357c-4868-a39a-55ce9a2e9f46" providerId="ADAL" clId="{F1B1A205-9E0E-3B4A-AEF8-903B45E9BEA6}" dt="2023-03-24T03:59:45.604" v="4112" actId="1076"/>
          <ac:picMkLst>
            <pc:docMk/>
            <pc:sldMk cId="2194849092" sldId="370"/>
            <ac:picMk id="3" creationId="{D5033C4E-869A-0037-03B8-79B53F6A08B4}"/>
          </ac:picMkLst>
        </pc:picChg>
        <pc:picChg chg="mod">
          <ac:chgData name="Reddy, Yadavaram Anusha" userId="7dd95ea9-357c-4868-a39a-55ce9a2e9f46" providerId="ADAL" clId="{F1B1A205-9E0E-3B4A-AEF8-903B45E9BEA6}" dt="2023-03-24T03:59:57.087" v="4115" actId="1076"/>
          <ac:picMkLst>
            <pc:docMk/>
            <pc:sldMk cId="2194849092" sldId="370"/>
            <ac:picMk id="8" creationId="{AD1E609E-9F03-32CA-5102-3826F1908401}"/>
          </ac:picMkLst>
        </pc:picChg>
      </pc:sldChg>
      <pc:sldChg chg="delSp modSp mod modAnim">
        <pc:chgData name="Reddy, Yadavaram Anusha" userId="7dd95ea9-357c-4868-a39a-55ce9a2e9f46" providerId="ADAL" clId="{F1B1A205-9E0E-3B4A-AEF8-903B45E9BEA6}" dt="2023-03-24T05:12:38.257" v="4879"/>
        <pc:sldMkLst>
          <pc:docMk/>
          <pc:sldMk cId="1121184516" sldId="371"/>
        </pc:sldMkLst>
        <pc:spChg chg="mod">
          <ac:chgData name="Reddy, Yadavaram Anusha" userId="7dd95ea9-357c-4868-a39a-55ce9a2e9f46" providerId="ADAL" clId="{F1B1A205-9E0E-3B4A-AEF8-903B45E9BEA6}" dt="2023-03-24T04:19:38.001" v="4331" actId="1035"/>
          <ac:spMkLst>
            <pc:docMk/>
            <pc:sldMk cId="1121184516" sldId="371"/>
            <ac:spMk id="5" creationId="{E516565A-54A4-3168-C499-519E22BBE9DC}"/>
          </ac:spMkLst>
        </pc:spChg>
        <pc:spChg chg="del">
          <ac:chgData name="Reddy, Yadavaram Anusha" userId="7dd95ea9-357c-4868-a39a-55ce9a2e9f46" providerId="ADAL" clId="{F1B1A205-9E0E-3B4A-AEF8-903B45E9BEA6}" dt="2023-03-24T01:32:28.178" v="2435" actId="21"/>
          <ac:spMkLst>
            <pc:docMk/>
            <pc:sldMk cId="1121184516" sldId="371"/>
            <ac:spMk id="6" creationId="{21019431-9B99-5843-A9A4-0370000D39E2}"/>
          </ac:spMkLst>
        </pc:spChg>
        <pc:spChg chg="del">
          <ac:chgData name="Reddy, Yadavaram Anusha" userId="7dd95ea9-357c-4868-a39a-55ce9a2e9f46" providerId="ADAL" clId="{F1B1A205-9E0E-3B4A-AEF8-903B45E9BEA6}" dt="2023-03-24T01:32:31.921" v="2436" actId="21"/>
          <ac:spMkLst>
            <pc:docMk/>
            <pc:sldMk cId="1121184516" sldId="371"/>
            <ac:spMk id="7" creationId="{361A6DE1-C3E0-2141-AA64-FC84F35B0648}"/>
          </ac:spMkLst>
        </pc:spChg>
        <pc:spChg chg="mod">
          <ac:chgData name="Reddy, Yadavaram Anusha" userId="7dd95ea9-357c-4868-a39a-55ce9a2e9f46" providerId="ADAL" clId="{F1B1A205-9E0E-3B4A-AEF8-903B45E9BEA6}" dt="2023-03-24T04:18:38.516" v="4301" actId="1076"/>
          <ac:spMkLst>
            <pc:docMk/>
            <pc:sldMk cId="1121184516" sldId="371"/>
            <ac:spMk id="18" creationId="{52EFC4DE-AD31-7446-952E-4FF6653F1C47}"/>
          </ac:spMkLst>
        </pc:spChg>
        <pc:spChg chg="mod">
          <ac:chgData name="Reddy, Yadavaram Anusha" userId="7dd95ea9-357c-4868-a39a-55ce9a2e9f46" providerId="ADAL" clId="{F1B1A205-9E0E-3B4A-AEF8-903B45E9BEA6}" dt="2023-03-24T04:18:47.215" v="4302" actId="1076"/>
          <ac:spMkLst>
            <pc:docMk/>
            <pc:sldMk cId="1121184516" sldId="371"/>
            <ac:spMk id="23" creationId="{14113B5B-1A4D-99D8-D40E-2110AF35902E}"/>
          </ac:spMkLst>
        </pc:spChg>
        <pc:spChg chg="mod">
          <ac:chgData name="Reddy, Yadavaram Anusha" userId="7dd95ea9-357c-4868-a39a-55ce9a2e9f46" providerId="ADAL" clId="{F1B1A205-9E0E-3B4A-AEF8-903B45E9BEA6}" dt="2023-03-24T04:19:02.168" v="4304" actId="1076"/>
          <ac:spMkLst>
            <pc:docMk/>
            <pc:sldMk cId="1121184516" sldId="371"/>
            <ac:spMk id="24" creationId="{AFEB506E-458F-1510-EF9B-8D83A19DBC69}"/>
          </ac:spMkLst>
        </pc:spChg>
        <pc:spChg chg="mod">
          <ac:chgData name="Reddy, Yadavaram Anusha" userId="7dd95ea9-357c-4868-a39a-55ce9a2e9f46" providerId="ADAL" clId="{F1B1A205-9E0E-3B4A-AEF8-903B45E9BEA6}" dt="2023-03-24T04:19:38.001" v="4331" actId="1035"/>
          <ac:spMkLst>
            <pc:docMk/>
            <pc:sldMk cId="1121184516" sldId="371"/>
            <ac:spMk id="26" creationId="{50277832-05F3-2011-788F-624AD77D834F}"/>
          </ac:spMkLst>
        </pc:spChg>
        <pc:spChg chg="mod">
          <ac:chgData name="Reddy, Yadavaram Anusha" userId="7dd95ea9-357c-4868-a39a-55ce9a2e9f46" providerId="ADAL" clId="{F1B1A205-9E0E-3B4A-AEF8-903B45E9BEA6}" dt="2023-03-24T04:19:12.536" v="4305" actId="1076"/>
          <ac:spMkLst>
            <pc:docMk/>
            <pc:sldMk cId="1121184516" sldId="371"/>
            <ac:spMk id="27" creationId="{025CE86C-A809-004E-99C5-61740D614DCC}"/>
          </ac:spMkLst>
        </pc:spChg>
        <pc:spChg chg="mod">
          <ac:chgData name="Reddy, Yadavaram Anusha" userId="7dd95ea9-357c-4868-a39a-55ce9a2e9f46" providerId="ADAL" clId="{F1B1A205-9E0E-3B4A-AEF8-903B45E9BEA6}" dt="2023-03-24T04:18:54.837" v="4303" actId="1076"/>
          <ac:spMkLst>
            <pc:docMk/>
            <pc:sldMk cId="1121184516" sldId="371"/>
            <ac:spMk id="28" creationId="{6E911C42-FC26-DFBD-2850-2D869CF6BF34}"/>
          </ac:spMkLst>
        </pc:spChg>
        <pc:spChg chg="mod">
          <ac:chgData name="Reddy, Yadavaram Anusha" userId="7dd95ea9-357c-4868-a39a-55ce9a2e9f46" providerId="ADAL" clId="{F1B1A205-9E0E-3B4A-AEF8-903B45E9BEA6}" dt="2023-03-24T04:19:38.001" v="4331" actId="1035"/>
          <ac:spMkLst>
            <pc:docMk/>
            <pc:sldMk cId="1121184516" sldId="371"/>
            <ac:spMk id="29" creationId="{226B9AC0-AE82-EAB7-F303-C2A784FC7182}"/>
          </ac:spMkLst>
        </pc:spChg>
        <pc:spChg chg="mod">
          <ac:chgData name="Reddy, Yadavaram Anusha" userId="7dd95ea9-357c-4868-a39a-55ce9a2e9f46" providerId="ADAL" clId="{F1B1A205-9E0E-3B4A-AEF8-903B45E9BEA6}" dt="2023-03-24T04:19:38.001" v="4331" actId="1035"/>
          <ac:spMkLst>
            <pc:docMk/>
            <pc:sldMk cId="1121184516" sldId="371"/>
            <ac:spMk id="34" creationId="{34C2D886-C5F6-7838-F9F9-0C616B03BAF9}"/>
          </ac:spMkLst>
        </pc:spChg>
        <pc:spChg chg="mod">
          <ac:chgData name="Reddy, Yadavaram Anusha" userId="7dd95ea9-357c-4868-a39a-55ce9a2e9f46" providerId="ADAL" clId="{F1B1A205-9E0E-3B4A-AEF8-903B45E9BEA6}" dt="2023-03-24T04:19:38.001" v="4331" actId="1035"/>
          <ac:spMkLst>
            <pc:docMk/>
            <pc:sldMk cId="1121184516" sldId="371"/>
            <ac:spMk id="35" creationId="{64C527E7-5FB2-3134-90C1-09DEF89C40BC}"/>
          </ac:spMkLst>
        </pc:spChg>
        <pc:spChg chg="mod">
          <ac:chgData name="Reddy, Yadavaram Anusha" userId="7dd95ea9-357c-4868-a39a-55ce9a2e9f46" providerId="ADAL" clId="{F1B1A205-9E0E-3B4A-AEF8-903B45E9BEA6}" dt="2023-03-24T04:51:56.263" v="4688" actId="1076"/>
          <ac:spMkLst>
            <pc:docMk/>
            <pc:sldMk cId="1121184516" sldId="371"/>
            <ac:spMk id="38" creationId="{BC74C965-57A1-9D87-687E-4BB3B7FD5B49}"/>
          </ac:spMkLst>
        </pc:spChg>
        <pc:spChg chg="mod">
          <ac:chgData name="Reddy, Yadavaram Anusha" userId="7dd95ea9-357c-4868-a39a-55ce9a2e9f46" providerId="ADAL" clId="{F1B1A205-9E0E-3B4A-AEF8-903B45E9BEA6}" dt="2023-03-24T04:09:26.398" v="4225" actId="1076"/>
          <ac:spMkLst>
            <pc:docMk/>
            <pc:sldMk cId="1121184516" sldId="371"/>
            <ac:spMk id="69" creationId="{FC29545D-AA82-5399-4ED5-F5EE54E1B1DB}"/>
          </ac:spMkLst>
        </pc:spChg>
        <pc:spChg chg="mod">
          <ac:chgData name="Reddy, Yadavaram Anusha" userId="7dd95ea9-357c-4868-a39a-55ce9a2e9f46" providerId="ADAL" clId="{F1B1A205-9E0E-3B4A-AEF8-903B45E9BEA6}" dt="2023-03-24T01:43:27.961" v="2638" actId="208"/>
          <ac:spMkLst>
            <pc:docMk/>
            <pc:sldMk cId="1121184516" sldId="371"/>
            <ac:spMk id="72" creationId="{5D1582E3-D539-C9AB-9B9F-C13D60F3CDBC}"/>
          </ac:spMkLst>
        </pc:spChg>
        <pc:grpChg chg="mod">
          <ac:chgData name="Reddy, Yadavaram Anusha" userId="7dd95ea9-357c-4868-a39a-55ce9a2e9f46" providerId="ADAL" clId="{F1B1A205-9E0E-3B4A-AEF8-903B45E9BEA6}" dt="2023-03-24T04:18:29.985" v="4300" actId="1076"/>
          <ac:grpSpMkLst>
            <pc:docMk/>
            <pc:sldMk cId="1121184516" sldId="371"/>
            <ac:grpSpMk id="3" creationId="{97A61BA6-C530-7079-50B8-223359B41C16}"/>
          </ac:grpSpMkLst>
        </pc:grpChg>
        <pc:cxnChg chg="mod">
          <ac:chgData name="Reddy, Yadavaram Anusha" userId="7dd95ea9-357c-4868-a39a-55ce9a2e9f46" providerId="ADAL" clId="{F1B1A205-9E0E-3B4A-AEF8-903B45E9BEA6}" dt="2023-03-24T04:19:38.001" v="4331" actId="1035"/>
          <ac:cxnSpMkLst>
            <pc:docMk/>
            <pc:sldMk cId="1121184516" sldId="371"/>
            <ac:cxnSpMk id="9" creationId="{7FDEFA85-4163-AFF0-E678-716D0B2CBA23}"/>
          </ac:cxnSpMkLst>
        </pc:cxnChg>
        <pc:cxnChg chg="mod">
          <ac:chgData name="Reddy, Yadavaram Anusha" userId="7dd95ea9-357c-4868-a39a-55ce9a2e9f46" providerId="ADAL" clId="{F1B1A205-9E0E-3B4A-AEF8-903B45E9BEA6}" dt="2023-03-24T04:19:38.001" v="4331" actId="1035"/>
          <ac:cxnSpMkLst>
            <pc:docMk/>
            <pc:sldMk cId="1121184516" sldId="371"/>
            <ac:cxnSpMk id="20" creationId="{7A65E877-FDE2-93EC-BB87-2A235F0AA90F}"/>
          </ac:cxnSpMkLst>
        </pc:cxnChg>
        <pc:cxnChg chg="mod">
          <ac:chgData name="Reddy, Yadavaram Anusha" userId="7dd95ea9-357c-4868-a39a-55ce9a2e9f46" providerId="ADAL" clId="{F1B1A205-9E0E-3B4A-AEF8-903B45E9BEA6}" dt="2023-03-24T04:18:38.516" v="4301" actId="1076"/>
          <ac:cxnSpMkLst>
            <pc:docMk/>
            <pc:sldMk cId="1121184516" sldId="371"/>
            <ac:cxnSpMk id="30" creationId="{7F294BD9-AA20-977C-CFC9-9292AD5D079C}"/>
          </ac:cxnSpMkLst>
        </pc:cxnChg>
        <pc:cxnChg chg="mod">
          <ac:chgData name="Reddy, Yadavaram Anusha" userId="7dd95ea9-357c-4868-a39a-55ce9a2e9f46" providerId="ADAL" clId="{F1B1A205-9E0E-3B4A-AEF8-903B45E9BEA6}" dt="2023-03-24T04:18:54.837" v="4303" actId="1076"/>
          <ac:cxnSpMkLst>
            <pc:docMk/>
            <pc:sldMk cId="1121184516" sldId="371"/>
            <ac:cxnSpMk id="31" creationId="{98AF2B76-9F1D-CB2D-12DA-63F55DBB5EDF}"/>
          </ac:cxnSpMkLst>
        </pc:cxnChg>
        <pc:cxnChg chg="mod">
          <ac:chgData name="Reddy, Yadavaram Anusha" userId="7dd95ea9-357c-4868-a39a-55ce9a2e9f46" providerId="ADAL" clId="{F1B1A205-9E0E-3B4A-AEF8-903B45E9BEA6}" dt="2023-03-24T04:19:38.001" v="4331" actId="1035"/>
          <ac:cxnSpMkLst>
            <pc:docMk/>
            <pc:sldMk cId="1121184516" sldId="371"/>
            <ac:cxnSpMk id="32" creationId="{1C118D1F-AE4A-E9CF-5D03-567774825E80}"/>
          </ac:cxnSpMkLst>
        </pc:cxnChg>
        <pc:cxnChg chg="mod">
          <ac:chgData name="Reddy, Yadavaram Anusha" userId="7dd95ea9-357c-4868-a39a-55ce9a2e9f46" providerId="ADAL" clId="{F1B1A205-9E0E-3B4A-AEF8-903B45E9BEA6}" dt="2023-03-24T04:19:38.001" v="4331" actId="1035"/>
          <ac:cxnSpMkLst>
            <pc:docMk/>
            <pc:sldMk cId="1121184516" sldId="371"/>
            <ac:cxnSpMk id="33" creationId="{04FEAFBC-1A9D-B30C-7199-D41BE46F8BF9}"/>
          </ac:cxnSpMkLst>
        </pc:cxnChg>
        <pc:cxnChg chg="mod">
          <ac:chgData name="Reddy, Yadavaram Anusha" userId="7dd95ea9-357c-4868-a39a-55ce9a2e9f46" providerId="ADAL" clId="{F1B1A205-9E0E-3B4A-AEF8-903B45E9BEA6}" dt="2023-03-24T04:18:54.837" v="4303" actId="1076"/>
          <ac:cxnSpMkLst>
            <pc:docMk/>
            <pc:sldMk cId="1121184516" sldId="371"/>
            <ac:cxnSpMk id="37" creationId="{FAC74023-85AF-AC1D-EACC-901E4343CCEC}"/>
          </ac:cxnSpMkLst>
        </pc:cxnChg>
        <pc:cxnChg chg="mod">
          <ac:chgData name="Reddy, Yadavaram Anusha" userId="7dd95ea9-357c-4868-a39a-55ce9a2e9f46" providerId="ADAL" clId="{F1B1A205-9E0E-3B4A-AEF8-903B45E9BEA6}" dt="2023-03-24T04:18:47.215" v="4302" actId="1076"/>
          <ac:cxnSpMkLst>
            <pc:docMk/>
            <pc:sldMk cId="1121184516" sldId="371"/>
            <ac:cxnSpMk id="40" creationId="{86FE2B32-EDE2-CC46-E01C-894ED609D9E0}"/>
          </ac:cxnSpMkLst>
        </pc:cxnChg>
        <pc:cxnChg chg="mod">
          <ac:chgData name="Reddy, Yadavaram Anusha" userId="7dd95ea9-357c-4868-a39a-55ce9a2e9f46" providerId="ADAL" clId="{F1B1A205-9E0E-3B4A-AEF8-903B45E9BEA6}" dt="2023-03-24T04:18:47.215" v="4302" actId="1076"/>
          <ac:cxnSpMkLst>
            <pc:docMk/>
            <pc:sldMk cId="1121184516" sldId="371"/>
            <ac:cxnSpMk id="43" creationId="{74CEE302-C767-97B2-3EBC-77E376AF9398}"/>
          </ac:cxnSpMkLst>
        </pc:cxnChg>
        <pc:cxnChg chg="mod">
          <ac:chgData name="Reddy, Yadavaram Anusha" userId="7dd95ea9-357c-4868-a39a-55ce9a2e9f46" providerId="ADAL" clId="{F1B1A205-9E0E-3B4A-AEF8-903B45E9BEA6}" dt="2023-03-24T04:19:12.536" v="4305" actId="1076"/>
          <ac:cxnSpMkLst>
            <pc:docMk/>
            <pc:sldMk cId="1121184516" sldId="371"/>
            <ac:cxnSpMk id="46" creationId="{7EBFEE11-1007-2DC9-ECC7-A4E2059A9F01}"/>
          </ac:cxnSpMkLst>
        </pc:cxnChg>
        <pc:cxnChg chg="mod">
          <ac:chgData name="Reddy, Yadavaram Anusha" userId="7dd95ea9-357c-4868-a39a-55ce9a2e9f46" providerId="ADAL" clId="{F1B1A205-9E0E-3B4A-AEF8-903B45E9BEA6}" dt="2023-03-24T04:19:12.536" v="4305" actId="1076"/>
          <ac:cxnSpMkLst>
            <pc:docMk/>
            <pc:sldMk cId="1121184516" sldId="371"/>
            <ac:cxnSpMk id="50" creationId="{692F92D4-28FE-AEB5-25BE-3897D038C438}"/>
          </ac:cxnSpMkLst>
        </pc:cxnChg>
        <pc:cxnChg chg="mod">
          <ac:chgData name="Reddy, Yadavaram Anusha" userId="7dd95ea9-357c-4868-a39a-55ce9a2e9f46" providerId="ADAL" clId="{F1B1A205-9E0E-3B4A-AEF8-903B45E9BEA6}" dt="2023-03-24T04:19:02.168" v="4304" actId="1076"/>
          <ac:cxnSpMkLst>
            <pc:docMk/>
            <pc:sldMk cId="1121184516" sldId="371"/>
            <ac:cxnSpMk id="53" creationId="{A4A00B81-A598-C241-E34A-50C40DBCC1DB}"/>
          </ac:cxnSpMkLst>
        </pc:cxnChg>
        <pc:cxnChg chg="mod">
          <ac:chgData name="Reddy, Yadavaram Anusha" userId="7dd95ea9-357c-4868-a39a-55ce9a2e9f46" providerId="ADAL" clId="{F1B1A205-9E0E-3B4A-AEF8-903B45E9BEA6}" dt="2023-03-24T04:19:02.168" v="4304" actId="1076"/>
          <ac:cxnSpMkLst>
            <pc:docMk/>
            <pc:sldMk cId="1121184516" sldId="371"/>
            <ac:cxnSpMk id="56" creationId="{BFFD94FD-3616-8496-0186-9E621174BFBD}"/>
          </ac:cxnSpMkLst>
        </pc:cxnChg>
      </pc:sldChg>
      <pc:sldChg chg="delSp modSp mod">
        <pc:chgData name="Reddy, Yadavaram Anusha" userId="7dd95ea9-357c-4868-a39a-55ce9a2e9f46" providerId="ADAL" clId="{F1B1A205-9E0E-3B4A-AEF8-903B45E9BEA6}" dt="2023-03-24T04:41:43.518" v="4577" actId="14100"/>
        <pc:sldMkLst>
          <pc:docMk/>
          <pc:sldMk cId="4256721103" sldId="373"/>
        </pc:sldMkLst>
        <pc:spChg chg="mod">
          <ac:chgData name="Reddy, Yadavaram Anusha" userId="7dd95ea9-357c-4868-a39a-55ce9a2e9f46" providerId="ADAL" clId="{F1B1A205-9E0E-3B4A-AEF8-903B45E9BEA6}" dt="2023-03-24T04:24:59.603" v="4360" actId="1076"/>
          <ac:spMkLst>
            <pc:docMk/>
            <pc:sldMk cId="4256721103" sldId="373"/>
            <ac:spMk id="3" creationId="{BF3AA37F-39C1-1B77-8623-F4BB5B47E8BF}"/>
          </ac:spMkLst>
        </pc:spChg>
        <pc:spChg chg="mod">
          <ac:chgData name="Reddy, Yadavaram Anusha" userId="7dd95ea9-357c-4868-a39a-55ce9a2e9f46" providerId="ADAL" clId="{F1B1A205-9E0E-3B4A-AEF8-903B45E9BEA6}" dt="2023-03-24T04:25:31.770" v="4364" actId="1076"/>
          <ac:spMkLst>
            <pc:docMk/>
            <pc:sldMk cId="4256721103" sldId="373"/>
            <ac:spMk id="4" creationId="{B4EF35F2-A3FF-5FD6-17B6-4C84705AD63A}"/>
          </ac:spMkLst>
        </pc:spChg>
        <pc:spChg chg="del">
          <ac:chgData name="Reddy, Yadavaram Anusha" userId="7dd95ea9-357c-4868-a39a-55ce9a2e9f46" providerId="ADAL" clId="{F1B1A205-9E0E-3B4A-AEF8-903B45E9BEA6}" dt="2023-03-24T01:49:23.017" v="2692" actId="21"/>
          <ac:spMkLst>
            <pc:docMk/>
            <pc:sldMk cId="4256721103" sldId="373"/>
            <ac:spMk id="5" creationId="{A89144A8-6334-C146-B40F-BF5885E42CD8}"/>
          </ac:spMkLst>
        </pc:spChg>
        <pc:spChg chg="del">
          <ac:chgData name="Reddy, Yadavaram Anusha" userId="7dd95ea9-357c-4868-a39a-55ce9a2e9f46" providerId="ADAL" clId="{F1B1A205-9E0E-3B4A-AEF8-903B45E9BEA6}" dt="2023-03-24T01:49:27.489" v="2693" actId="21"/>
          <ac:spMkLst>
            <pc:docMk/>
            <pc:sldMk cId="4256721103" sldId="373"/>
            <ac:spMk id="6" creationId="{F12AC305-62D1-0B42-86B3-CE1813F5523B}"/>
          </ac:spMkLst>
        </pc:spChg>
        <pc:spChg chg="mod">
          <ac:chgData name="Reddy, Yadavaram Anusha" userId="7dd95ea9-357c-4868-a39a-55ce9a2e9f46" providerId="ADAL" clId="{F1B1A205-9E0E-3B4A-AEF8-903B45E9BEA6}" dt="2023-03-24T01:43:49.032" v="2639" actId="207"/>
          <ac:spMkLst>
            <pc:docMk/>
            <pc:sldMk cId="4256721103" sldId="373"/>
            <ac:spMk id="20" creationId="{4150D85D-D141-5372-40A8-273D631A2EE2}"/>
          </ac:spMkLst>
        </pc:spChg>
        <pc:spChg chg="mod">
          <ac:chgData name="Reddy, Yadavaram Anusha" userId="7dd95ea9-357c-4868-a39a-55ce9a2e9f46" providerId="ADAL" clId="{F1B1A205-9E0E-3B4A-AEF8-903B45E9BEA6}" dt="2023-03-24T01:45:16.978" v="2654" actId="255"/>
          <ac:spMkLst>
            <pc:docMk/>
            <pc:sldMk cId="4256721103" sldId="373"/>
            <ac:spMk id="23" creationId="{F2009AB2-2793-B055-C2BE-E50498C348E8}"/>
          </ac:spMkLst>
        </pc:spChg>
        <pc:spChg chg="mod">
          <ac:chgData name="Reddy, Yadavaram Anusha" userId="7dd95ea9-357c-4868-a39a-55ce9a2e9f46" providerId="ADAL" clId="{F1B1A205-9E0E-3B4A-AEF8-903B45E9BEA6}" dt="2023-03-24T01:45:28.281" v="2656" actId="14100"/>
          <ac:spMkLst>
            <pc:docMk/>
            <pc:sldMk cId="4256721103" sldId="373"/>
            <ac:spMk id="24" creationId="{196DFBCE-25CE-7FD3-52B0-F726707469E1}"/>
          </ac:spMkLst>
        </pc:spChg>
        <pc:spChg chg="mod">
          <ac:chgData name="Reddy, Yadavaram Anusha" userId="7dd95ea9-357c-4868-a39a-55ce9a2e9f46" providerId="ADAL" clId="{F1B1A205-9E0E-3B4A-AEF8-903B45E9BEA6}" dt="2023-03-24T04:23:09.687" v="4345" actId="1076"/>
          <ac:spMkLst>
            <pc:docMk/>
            <pc:sldMk cId="4256721103" sldId="373"/>
            <ac:spMk id="28" creationId="{056918A9-5A4E-1ED1-D79B-449990BF7364}"/>
          </ac:spMkLst>
        </pc:spChg>
        <pc:spChg chg="mod">
          <ac:chgData name="Reddy, Yadavaram Anusha" userId="7dd95ea9-357c-4868-a39a-55ce9a2e9f46" providerId="ADAL" clId="{F1B1A205-9E0E-3B4A-AEF8-903B45E9BEA6}" dt="2023-03-24T01:48:34.459" v="2683" actId="1076"/>
          <ac:spMkLst>
            <pc:docMk/>
            <pc:sldMk cId="4256721103" sldId="373"/>
            <ac:spMk id="31" creationId="{76B7CC69-39C1-4358-662A-C7217CE280F0}"/>
          </ac:spMkLst>
        </pc:spChg>
        <pc:spChg chg="mod">
          <ac:chgData name="Reddy, Yadavaram Anusha" userId="7dd95ea9-357c-4868-a39a-55ce9a2e9f46" providerId="ADAL" clId="{F1B1A205-9E0E-3B4A-AEF8-903B45E9BEA6}" dt="2023-03-24T04:25:11.353" v="4361" actId="1076"/>
          <ac:spMkLst>
            <pc:docMk/>
            <pc:sldMk cId="4256721103" sldId="373"/>
            <ac:spMk id="34" creationId="{ABA4CCAF-6E22-B6F3-59B1-93D2B5CE03FC}"/>
          </ac:spMkLst>
        </pc:spChg>
        <pc:spChg chg="mod">
          <ac:chgData name="Reddy, Yadavaram Anusha" userId="7dd95ea9-357c-4868-a39a-55ce9a2e9f46" providerId="ADAL" clId="{F1B1A205-9E0E-3B4A-AEF8-903B45E9BEA6}" dt="2023-03-24T04:25:25.420" v="4363" actId="1076"/>
          <ac:spMkLst>
            <pc:docMk/>
            <pc:sldMk cId="4256721103" sldId="373"/>
            <ac:spMk id="36" creationId="{4511AE93-3053-6721-E404-3FE05F3A14D3}"/>
          </ac:spMkLst>
        </pc:spChg>
        <pc:spChg chg="mod">
          <ac:chgData name="Reddy, Yadavaram Anusha" userId="7dd95ea9-357c-4868-a39a-55ce9a2e9f46" providerId="ADAL" clId="{F1B1A205-9E0E-3B4A-AEF8-903B45E9BEA6}" dt="2023-03-24T04:24:59.603" v="4360" actId="1076"/>
          <ac:spMkLst>
            <pc:docMk/>
            <pc:sldMk cId="4256721103" sldId="373"/>
            <ac:spMk id="41" creationId="{E3CB6FE0-111A-1C09-FEEE-FC4C661CB6A7}"/>
          </ac:spMkLst>
        </pc:spChg>
        <pc:spChg chg="mod">
          <ac:chgData name="Reddy, Yadavaram Anusha" userId="7dd95ea9-357c-4868-a39a-55ce9a2e9f46" providerId="ADAL" clId="{F1B1A205-9E0E-3B4A-AEF8-903B45E9BEA6}" dt="2023-03-24T04:24:59.603" v="4360" actId="1076"/>
          <ac:spMkLst>
            <pc:docMk/>
            <pc:sldMk cId="4256721103" sldId="373"/>
            <ac:spMk id="57" creationId="{56CB0983-CE22-2C5E-EB1A-662B1DB90623}"/>
          </ac:spMkLst>
        </pc:spChg>
        <pc:grpChg chg="mod">
          <ac:chgData name="Reddy, Yadavaram Anusha" userId="7dd95ea9-357c-4868-a39a-55ce9a2e9f46" providerId="ADAL" clId="{F1B1A205-9E0E-3B4A-AEF8-903B45E9BEA6}" dt="2023-03-24T04:24:59.603" v="4360" actId="1076"/>
          <ac:grpSpMkLst>
            <pc:docMk/>
            <pc:sldMk cId="4256721103" sldId="373"/>
            <ac:grpSpMk id="7" creationId="{B5B46E43-DF72-A409-A250-3D57E251A4A2}"/>
          </ac:grpSpMkLst>
        </pc:grpChg>
        <pc:grpChg chg="mod">
          <ac:chgData name="Reddy, Yadavaram Anusha" userId="7dd95ea9-357c-4868-a39a-55ce9a2e9f46" providerId="ADAL" clId="{F1B1A205-9E0E-3B4A-AEF8-903B45E9BEA6}" dt="2023-03-24T01:43:53.282" v="2640" actId="207"/>
          <ac:grpSpMkLst>
            <pc:docMk/>
            <pc:sldMk cId="4256721103" sldId="373"/>
            <ac:grpSpMk id="26" creationId="{4A0F43FA-A5BD-0485-27D1-E7BC044D7964}"/>
          </ac:grpSpMkLst>
        </pc:grpChg>
        <pc:grpChg chg="mod">
          <ac:chgData name="Reddy, Yadavaram Anusha" userId="7dd95ea9-357c-4868-a39a-55ce9a2e9f46" providerId="ADAL" clId="{F1B1A205-9E0E-3B4A-AEF8-903B45E9BEA6}" dt="2023-03-24T04:22:03.968" v="4340" actId="14100"/>
          <ac:grpSpMkLst>
            <pc:docMk/>
            <pc:sldMk cId="4256721103" sldId="373"/>
            <ac:grpSpMk id="32" creationId="{131D1425-3537-EF7B-6088-94D20FACD692}"/>
          </ac:grpSpMkLst>
        </pc:grpChg>
        <pc:grpChg chg="mod">
          <ac:chgData name="Reddy, Yadavaram Anusha" userId="7dd95ea9-357c-4868-a39a-55ce9a2e9f46" providerId="ADAL" clId="{F1B1A205-9E0E-3B4A-AEF8-903B45E9BEA6}" dt="2023-03-24T01:43:53.282" v="2640" actId="207"/>
          <ac:grpSpMkLst>
            <pc:docMk/>
            <pc:sldMk cId="4256721103" sldId="373"/>
            <ac:grpSpMk id="33" creationId="{BD964CE3-3A74-5A52-68D1-42C585BB5F26}"/>
          </ac:grpSpMkLst>
        </pc:grpChg>
        <pc:grpChg chg="mod">
          <ac:chgData name="Reddy, Yadavaram Anusha" userId="7dd95ea9-357c-4868-a39a-55ce9a2e9f46" providerId="ADAL" clId="{F1B1A205-9E0E-3B4A-AEF8-903B45E9BEA6}" dt="2023-03-24T04:21:03.586" v="4337" actId="1076"/>
          <ac:grpSpMkLst>
            <pc:docMk/>
            <pc:sldMk cId="4256721103" sldId="373"/>
            <ac:grpSpMk id="35" creationId="{B71C690F-E6CB-99D3-0329-8387A13DF007}"/>
          </ac:grpSpMkLst>
        </pc:grpChg>
        <pc:picChg chg="mod">
          <ac:chgData name="Reddy, Yadavaram Anusha" userId="7dd95ea9-357c-4868-a39a-55ce9a2e9f46" providerId="ADAL" clId="{F1B1A205-9E0E-3B4A-AEF8-903B45E9BEA6}" dt="2023-03-24T04:22:19.285" v="4343" actId="14100"/>
          <ac:picMkLst>
            <pc:docMk/>
            <pc:sldMk cId="4256721103" sldId="373"/>
            <ac:picMk id="14" creationId="{56D2999E-C2DD-128E-EFAA-D7289F307253}"/>
          </ac:picMkLst>
        </pc:picChg>
        <pc:picChg chg="mod">
          <ac:chgData name="Reddy, Yadavaram Anusha" userId="7dd95ea9-357c-4868-a39a-55ce9a2e9f46" providerId="ADAL" clId="{F1B1A205-9E0E-3B4A-AEF8-903B45E9BEA6}" dt="2023-03-24T04:22:14.751" v="4342" actId="14100"/>
          <ac:picMkLst>
            <pc:docMk/>
            <pc:sldMk cId="4256721103" sldId="373"/>
            <ac:picMk id="16" creationId="{9FDAD00C-849D-E9A2-F14E-D7C35F6A237F}"/>
          </ac:picMkLst>
        </pc:picChg>
        <pc:picChg chg="mod">
          <ac:chgData name="Reddy, Yadavaram Anusha" userId="7dd95ea9-357c-4868-a39a-55ce9a2e9f46" providerId="ADAL" clId="{F1B1A205-9E0E-3B4A-AEF8-903B45E9BEA6}" dt="2023-03-24T04:24:33.521" v="4359" actId="14100"/>
          <ac:picMkLst>
            <pc:docMk/>
            <pc:sldMk cId="4256721103" sldId="373"/>
            <ac:picMk id="30" creationId="{215DFCEE-EEAB-8B38-53DC-6F64AB9D151C}"/>
          </ac:picMkLst>
        </pc:picChg>
        <pc:picChg chg="mod">
          <ac:chgData name="Reddy, Yadavaram Anusha" userId="7dd95ea9-357c-4868-a39a-55ce9a2e9f46" providerId="ADAL" clId="{F1B1A205-9E0E-3B4A-AEF8-903B45E9BEA6}" dt="2023-03-24T04:24:59.603" v="4360" actId="1076"/>
          <ac:picMkLst>
            <pc:docMk/>
            <pc:sldMk cId="4256721103" sldId="373"/>
            <ac:picMk id="1026" creationId="{4A6C3F29-40DE-1AE1-D003-58DD9175707F}"/>
          </ac:picMkLst>
        </pc:picChg>
        <pc:cxnChg chg="mod">
          <ac:chgData name="Reddy, Yadavaram Anusha" userId="7dd95ea9-357c-4868-a39a-55ce9a2e9f46" providerId="ADAL" clId="{F1B1A205-9E0E-3B4A-AEF8-903B45E9BEA6}" dt="2023-03-24T04:41:35.518" v="4575" actId="14100"/>
          <ac:cxnSpMkLst>
            <pc:docMk/>
            <pc:sldMk cId="4256721103" sldId="373"/>
            <ac:cxnSpMk id="12" creationId="{688C409A-219D-EB1E-C0CE-B8B119F46D37}"/>
          </ac:cxnSpMkLst>
        </pc:cxnChg>
        <pc:cxnChg chg="mod">
          <ac:chgData name="Reddy, Yadavaram Anusha" userId="7dd95ea9-357c-4868-a39a-55ce9a2e9f46" providerId="ADAL" clId="{F1B1A205-9E0E-3B4A-AEF8-903B45E9BEA6}" dt="2023-03-24T04:41:43.518" v="4577" actId="14100"/>
          <ac:cxnSpMkLst>
            <pc:docMk/>
            <pc:sldMk cId="4256721103" sldId="373"/>
            <ac:cxnSpMk id="18" creationId="{F88A48FA-439C-1417-E8FF-332C4CF7A4C5}"/>
          </ac:cxnSpMkLst>
        </pc:cxnChg>
      </pc:sldChg>
      <pc:sldChg chg="addSp delSp modSp mod modAnim">
        <pc:chgData name="Reddy, Yadavaram Anusha" userId="7dd95ea9-357c-4868-a39a-55ce9a2e9f46" providerId="ADAL" clId="{F1B1A205-9E0E-3B4A-AEF8-903B45E9BEA6}" dt="2023-03-24T05:13:33.660" v="4881"/>
        <pc:sldMkLst>
          <pc:docMk/>
          <pc:sldMk cId="3720796034" sldId="374"/>
        </pc:sldMkLst>
        <pc:spChg chg="del mod">
          <ac:chgData name="Reddy, Yadavaram Anusha" userId="7dd95ea9-357c-4868-a39a-55ce9a2e9f46" providerId="ADAL" clId="{F1B1A205-9E0E-3B4A-AEF8-903B45E9BEA6}" dt="2023-03-24T01:51:09.801" v="2710" actId="21"/>
          <ac:spMkLst>
            <pc:docMk/>
            <pc:sldMk cId="3720796034" sldId="374"/>
            <ac:spMk id="5" creationId="{A89144A8-6334-C146-B40F-BF5885E42CD8}"/>
          </ac:spMkLst>
        </pc:spChg>
        <pc:spChg chg="del">
          <ac:chgData name="Reddy, Yadavaram Anusha" userId="7dd95ea9-357c-4868-a39a-55ce9a2e9f46" providerId="ADAL" clId="{F1B1A205-9E0E-3B4A-AEF8-903B45E9BEA6}" dt="2023-03-24T01:51:13.590" v="2711" actId="21"/>
          <ac:spMkLst>
            <pc:docMk/>
            <pc:sldMk cId="3720796034" sldId="374"/>
            <ac:spMk id="6" creationId="{F12AC305-62D1-0B42-86B3-CE1813F5523B}"/>
          </ac:spMkLst>
        </pc:spChg>
        <pc:spChg chg="mod">
          <ac:chgData name="Reddy, Yadavaram Anusha" userId="7dd95ea9-357c-4868-a39a-55ce9a2e9f46" providerId="ADAL" clId="{F1B1A205-9E0E-3B4A-AEF8-903B45E9BEA6}" dt="2023-03-24T04:29:07.286" v="4388" actId="1076"/>
          <ac:spMkLst>
            <pc:docMk/>
            <pc:sldMk cId="3720796034" sldId="374"/>
            <ac:spMk id="10" creationId="{F0BD2519-6367-5A07-00A5-C800D96C5ADC}"/>
          </ac:spMkLst>
        </pc:spChg>
        <pc:spChg chg="mod">
          <ac:chgData name="Reddy, Yadavaram Anusha" userId="7dd95ea9-357c-4868-a39a-55ce9a2e9f46" providerId="ADAL" clId="{F1B1A205-9E0E-3B4A-AEF8-903B45E9BEA6}" dt="2023-03-24T04:29:18.720" v="4390" actId="1076"/>
          <ac:spMkLst>
            <pc:docMk/>
            <pc:sldMk cId="3720796034" sldId="374"/>
            <ac:spMk id="11" creationId="{0E96C6C5-B997-59BB-61D9-239129A26014}"/>
          </ac:spMkLst>
        </pc:spChg>
        <pc:spChg chg="mod">
          <ac:chgData name="Reddy, Yadavaram Anusha" userId="7dd95ea9-357c-4868-a39a-55ce9a2e9f46" providerId="ADAL" clId="{F1B1A205-9E0E-3B4A-AEF8-903B45E9BEA6}" dt="2023-03-24T04:29:11.820" v="4389" actId="1076"/>
          <ac:spMkLst>
            <pc:docMk/>
            <pc:sldMk cId="3720796034" sldId="374"/>
            <ac:spMk id="12" creationId="{242B3E6C-E0F7-F63A-70EB-41059967D898}"/>
          </ac:spMkLst>
        </pc:spChg>
        <pc:spChg chg="mod">
          <ac:chgData name="Reddy, Yadavaram Anusha" userId="7dd95ea9-357c-4868-a39a-55ce9a2e9f46" providerId="ADAL" clId="{F1B1A205-9E0E-3B4A-AEF8-903B45E9BEA6}" dt="2023-03-24T04:29:24.070" v="4391" actId="1076"/>
          <ac:spMkLst>
            <pc:docMk/>
            <pc:sldMk cId="3720796034" sldId="374"/>
            <ac:spMk id="13" creationId="{EC49B3A2-3128-775E-019A-5AAD72C5BBC8}"/>
          </ac:spMkLst>
        </pc:spChg>
        <pc:spChg chg="mod">
          <ac:chgData name="Reddy, Yadavaram Anusha" userId="7dd95ea9-357c-4868-a39a-55ce9a2e9f46" providerId="ADAL" clId="{F1B1A205-9E0E-3B4A-AEF8-903B45E9BEA6}" dt="2023-03-24T01:50:09.816" v="2700" actId="255"/>
          <ac:spMkLst>
            <pc:docMk/>
            <pc:sldMk cId="3720796034" sldId="374"/>
            <ac:spMk id="16" creationId="{BA2805D6-414F-B3B1-037F-60AB388BC6A3}"/>
          </ac:spMkLst>
        </pc:spChg>
        <pc:spChg chg="mod">
          <ac:chgData name="Reddy, Yadavaram Anusha" userId="7dd95ea9-357c-4868-a39a-55ce9a2e9f46" providerId="ADAL" clId="{F1B1A205-9E0E-3B4A-AEF8-903B45E9BEA6}" dt="2023-03-24T01:49:58.900" v="2698" actId="255"/>
          <ac:spMkLst>
            <pc:docMk/>
            <pc:sldMk cId="3720796034" sldId="374"/>
            <ac:spMk id="18" creationId="{DBE04B77-16EE-5697-0084-723DC64599CD}"/>
          </ac:spMkLst>
        </pc:spChg>
        <pc:spChg chg="mod">
          <ac:chgData name="Reddy, Yadavaram Anusha" userId="7dd95ea9-357c-4868-a39a-55ce9a2e9f46" providerId="ADAL" clId="{F1B1A205-9E0E-3B4A-AEF8-903B45E9BEA6}" dt="2023-03-24T01:50:15.516" v="2701" actId="255"/>
          <ac:spMkLst>
            <pc:docMk/>
            <pc:sldMk cId="3720796034" sldId="374"/>
            <ac:spMk id="32" creationId="{A629A6DD-45AC-1EDF-2693-E9A809EBF65B}"/>
          </ac:spMkLst>
        </pc:spChg>
        <pc:spChg chg="mod">
          <ac:chgData name="Reddy, Yadavaram Anusha" userId="7dd95ea9-357c-4868-a39a-55ce9a2e9f46" providerId="ADAL" clId="{F1B1A205-9E0E-3B4A-AEF8-903B45E9BEA6}" dt="2023-03-24T01:50:03.350" v="2699" actId="255"/>
          <ac:spMkLst>
            <pc:docMk/>
            <pc:sldMk cId="3720796034" sldId="374"/>
            <ac:spMk id="34" creationId="{45E0A285-4020-DA25-B677-53831B1311CE}"/>
          </ac:spMkLst>
        </pc:spChg>
        <pc:grpChg chg="mod">
          <ac:chgData name="Reddy, Yadavaram Anusha" userId="7dd95ea9-357c-4868-a39a-55ce9a2e9f46" providerId="ADAL" clId="{F1B1A205-9E0E-3B4A-AEF8-903B45E9BEA6}" dt="2023-03-24T04:30:28.820" v="4399" actId="1076"/>
          <ac:grpSpMkLst>
            <pc:docMk/>
            <pc:sldMk cId="3720796034" sldId="374"/>
            <ac:grpSpMk id="15" creationId="{A2423DE0-3C09-2C13-C972-E1848E0A7F0D}"/>
          </ac:grpSpMkLst>
        </pc:grpChg>
        <pc:grpChg chg="mod">
          <ac:chgData name="Reddy, Yadavaram Anusha" userId="7dd95ea9-357c-4868-a39a-55ce9a2e9f46" providerId="ADAL" clId="{F1B1A205-9E0E-3B4A-AEF8-903B45E9BEA6}" dt="2023-03-24T04:30:35.819" v="4400" actId="1076"/>
          <ac:grpSpMkLst>
            <pc:docMk/>
            <pc:sldMk cId="3720796034" sldId="374"/>
            <ac:grpSpMk id="31" creationId="{995BC0F6-B0E4-19B0-FE7F-23F3B9461ED1}"/>
          </ac:grpSpMkLst>
        </pc:grpChg>
        <pc:picChg chg="mod">
          <ac:chgData name="Reddy, Yadavaram Anusha" userId="7dd95ea9-357c-4868-a39a-55ce9a2e9f46" providerId="ADAL" clId="{F1B1A205-9E0E-3B4A-AEF8-903B45E9BEA6}" dt="2023-03-24T04:27:38.520" v="4376" actId="1076"/>
          <ac:picMkLst>
            <pc:docMk/>
            <pc:sldMk cId="3720796034" sldId="374"/>
            <ac:picMk id="3" creationId="{9313E105-223C-053A-3E1F-B73FA8D43C8D}"/>
          </ac:picMkLst>
        </pc:picChg>
        <pc:picChg chg="mod">
          <ac:chgData name="Reddy, Yadavaram Anusha" userId="7dd95ea9-357c-4868-a39a-55ce9a2e9f46" providerId="ADAL" clId="{F1B1A205-9E0E-3B4A-AEF8-903B45E9BEA6}" dt="2023-03-24T04:29:54.013" v="4397" actId="1076"/>
          <ac:picMkLst>
            <pc:docMk/>
            <pc:sldMk cId="3720796034" sldId="374"/>
            <ac:picMk id="8" creationId="{1D6591A1-A042-35AD-FF63-7A1E8FDD73D5}"/>
          </ac:picMkLst>
        </pc:picChg>
        <pc:cxnChg chg="mod">
          <ac:chgData name="Reddy, Yadavaram Anusha" userId="7dd95ea9-357c-4868-a39a-55ce9a2e9f46" providerId="ADAL" clId="{F1B1A205-9E0E-3B4A-AEF8-903B45E9BEA6}" dt="2023-03-24T04:30:58.803" v="4404" actId="14100"/>
          <ac:cxnSpMkLst>
            <pc:docMk/>
            <pc:sldMk cId="3720796034" sldId="374"/>
            <ac:cxnSpMk id="25" creationId="{FEBC38C8-0A12-751E-761C-0AA8E472BEF4}"/>
          </ac:cxnSpMkLst>
        </pc:cxnChg>
        <pc:cxnChg chg="add mod">
          <ac:chgData name="Reddy, Yadavaram Anusha" userId="7dd95ea9-357c-4868-a39a-55ce9a2e9f46" providerId="ADAL" clId="{F1B1A205-9E0E-3B4A-AEF8-903B45E9BEA6}" dt="2023-03-24T04:52:37.411" v="4692" actId="14100"/>
          <ac:cxnSpMkLst>
            <pc:docMk/>
            <pc:sldMk cId="3720796034" sldId="374"/>
            <ac:cxnSpMk id="27" creationId="{FCD613DF-CEBB-C2C0-E323-3E90B348AA13}"/>
          </ac:cxnSpMkLst>
        </pc:cxnChg>
        <pc:cxnChg chg="mod">
          <ac:chgData name="Reddy, Yadavaram Anusha" userId="7dd95ea9-357c-4868-a39a-55ce9a2e9f46" providerId="ADAL" clId="{F1B1A205-9E0E-3B4A-AEF8-903B45E9BEA6}" dt="2023-03-24T04:30:46.986" v="4402" actId="14100"/>
          <ac:cxnSpMkLst>
            <pc:docMk/>
            <pc:sldMk cId="3720796034" sldId="374"/>
            <ac:cxnSpMk id="28" creationId="{D264849E-A14D-FA30-2A0F-54DBAF46836C}"/>
          </ac:cxnSpMkLst>
        </pc:cxnChg>
        <pc:cxnChg chg="mod">
          <ac:chgData name="Reddy, Yadavaram Anusha" userId="7dd95ea9-357c-4868-a39a-55ce9a2e9f46" providerId="ADAL" clId="{F1B1A205-9E0E-3B4A-AEF8-903B45E9BEA6}" dt="2023-03-24T04:31:58.305" v="4410" actId="14100"/>
          <ac:cxnSpMkLst>
            <pc:docMk/>
            <pc:sldMk cId="3720796034" sldId="374"/>
            <ac:cxnSpMk id="35" creationId="{79B04616-7768-B18E-E42E-E084B4BDC7A1}"/>
          </ac:cxnSpMkLst>
        </pc:cxnChg>
        <pc:cxnChg chg="mod">
          <ac:chgData name="Reddy, Yadavaram Anusha" userId="7dd95ea9-357c-4868-a39a-55ce9a2e9f46" providerId="ADAL" clId="{F1B1A205-9E0E-3B4A-AEF8-903B45E9BEA6}" dt="2023-03-24T04:31:54.006" v="4409" actId="14100"/>
          <ac:cxnSpMkLst>
            <pc:docMk/>
            <pc:sldMk cId="3720796034" sldId="374"/>
            <ac:cxnSpMk id="36" creationId="{8C308416-EF60-A244-D668-F43A52B507CF}"/>
          </ac:cxnSpMkLst>
        </pc:cxnChg>
      </pc:sldChg>
      <pc:sldChg chg="addSp delSp modSp del mod">
        <pc:chgData name="Reddy, Yadavaram Anusha" userId="7dd95ea9-357c-4868-a39a-55ce9a2e9f46" providerId="ADAL" clId="{F1B1A205-9E0E-3B4A-AEF8-903B45E9BEA6}" dt="2023-03-24T02:50:32.616" v="3977" actId="2696"/>
        <pc:sldMkLst>
          <pc:docMk/>
          <pc:sldMk cId="2400778028" sldId="376"/>
        </pc:sldMkLst>
        <pc:spChg chg="mod">
          <ac:chgData name="Reddy, Yadavaram Anusha" userId="7dd95ea9-357c-4868-a39a-55ce9a2e9f46" providerId="ADAL" clId="{F1B1A205-9E0E-3B4A-AEF8-903B45E9BEA6}" dt="2023-03-23T18:42:33.375" v="11" actId="1076"/>
          <ac:spMkLst>
            <pc:docMk/>
            <pc:sldMk cId="2400778028" sldId="376"/>
            <ac:spMk id="9" creationId="{C4A04208-0F3A-8206-6FCF-9091DEC2A395}"/>
          </ac:spMkLst>
        </pc:spChg>
        <pc:spChg chg="add del mod">
          <ac:chgData name="Reddy, Yadavaram Anusha" userId="7dd95ea9-357c-4868-a39a-55ce9a2e9f46" providerId="ADAL" clId="{F1B1A205-9E0E-3B4A-AEF8-903B45E9BEA6}" dt="2023-03-23T18:41:55.397" v="4"/>
          <ac:spMkLst>
            <pc:docMk/>
            <pc:sldMk cId="2400778028" sldId="376"/>
            <ac:spMk id="10" creationId="{5EFB4D0B-2F3A-73E8-DFE3-3813934564A3}"/>
          </ac:spMkLst>
        </pc:spChg>
        <pc:spChg chg="mod">
          <ac:chgData name="Reddy, Yadavaram Anusha" userId="7dd95ea9-357c-4868-a39a-55ce9a2e9f46" providerId="ADAL" clId="{F1B1A205-9E0E-3B4A-AEF8-903B45E9BEA6}" dt="2023-03-23T18:42:18.776" v="8" actId="1076"/>
          <ac:spMkLst>
            <pc:docMk/>
            <pc:sldMk cId="2400778028" sldId="376"/>
            <ac:spMk id="12" creationId="{F9A47ADF-7BDC-D23A-33B4-5ABB038EB9F0}"/>
          </ac:spMkLst>
        </pc:spChg>
        <pc:spChg chg="add mod">
          <ac:chgData name="Reddy, Yadavaram Anusha" userId="7dd95ea9-357c-4868-a39a-55ce9a2e9f46" providerId="ADAL" clId="{F1B1A205-9E0E-3B4A-AEF8-903B45E9BEA6}" dt="2023-03-23T18:53:47.767" v="451" actId="1076"/>
          <ac:spMkLst>
            <pc:docMk/>
            <pc:sldMk cId="2400778028" sldId="376"/>
            <ac:spMk id="13" creationId="{89CEEE84-36C4-5A84-1B15-814539D276E6}"/>
          </ac:spMkLst>
        </pc:spChg>
        <pc:spChg chg="mod">
          <ac:chgData name="Reddy, Yadavaram Anusha" userId="7dd95ea9-357c-4868-a39a-55ce9a2e9f46" providerId="ADAL" clId="{F1B1A205-9E0E-3B4A-AEF8-903B45E9BEA6}" dt="2023-03-23T18:42:28.958" v="10" actId="1076"/>
          <ac:spMkLst>
            <pc:docMk/>
            <pc:sldMk cId="2400778028" sldId="376"/>
            <ac:spMk id="15" creationId="{FD18A778-3FB0-9494-FB65-1100C80C7567}"/>
          </ac:spMkLst>
        </pc:spChg>
        <pc:spChg chg="add del mod">
          <ac:chgData name="Reddy, Yadavaram Anusha" userId="7dd95ea9-357c-4868-a39a-55ce9a2e9f46" providerId="ADAL" clId="{F1B1A205-9E0E-3B4A-AEF8-903B45E9BEA6}" dt="2023-03-23T18:42:58.084" v="17"/>
          <ac:spMkLst>
            <pc:docMk/>
            <pc:sldMk cId="2400778028" sldId="376"/>
            <ac:spMk id="17" creationId="{AA48FC4F-1BDC-1FA7-E770-2BB1C8E2760C}"/>
          </ac:spMkLst>
        </pc:spChg>
        <pc:spChg chg="mod">
          <ac:chgData name="Reddy, Yadavaram Anusha" userId="7dd95ea9-357c-4868-a39a-55ce9a2e9f46" providerId="ADAL" clId="{F1B1A205-9E0E-3B4A-AEF8-903B45E9BEA6}" dt="2023-03-23T18:42:00.946" v="5" actId="1076"/>
          <ac:spMkLst>
            <pc:docMk/>
            <pc:sldMk cId="2400778028" sldId="376"/>
            <ac:spMk id="69" creationId="{FC29545D-AA82-5399-4ED5-F5EE54E1B1DB}"/>
          </ac:spMkLst>
        </pc:spChg>
        <pc:grpChg chg="mod">
          <ac:chgData name="Reddy, Yadavaram Anusha" userId="7dd95ea9-357c-4868-a39a-55ce9a2e9f46" providerId="ADAL" clId="{F1B1A205-9E0E-3B4A-AEF8-903B45E9BEA6}" dt="2023-03-23T18:42:06.708" v="6" actId="1076"/>
          <ac:grpSpMkLst>
            <pc:docMk/>
            <pc:sldMk cId="2400778028" sldId="376"/>
            <ac:grpSpMk id="4" creationId="{86EEB6CB-6AC8-C687-0489-6B1C87E937A1}"/>
          </ac:grpSpMkLst>
        </pc:grpChg>
      </pc:sldChg>
      <pc:sldChg chg="delSp modSp mod">
        <pc:chgData name="Reddy, Yadavaram Anusha" userId="7dd95ea9-357c-4868-a39a-55ce9a2e9f46" providerId="ADAL" clId="{F1B1A205-9E0E-3B4A-AEF8-903B45E9BEA6}" dt="2023-03-24T04:48:16.925" v="4639" actId="1076"/>
        <pc:sldMkLst>
          <pc:docMk/>
          <pc:sldMk cId="2374129925" sldId="377"/>
        </pc:sldMkLst>
        <pc:spChg chg="del">
          <ac:chgData name="Reddy, Yadavaram Anusha" userId="7dd95ea9-357c-4868-a39a-55ce9a2e9f46" providerId="ADAL" clId="{F1B1A205-9E0E-3B4A-AEF8-903B45E9BEA6}" dt="2023-03-24T02:24:20.150" v="3754" actId="21"/>
          <ac:spMkLst>
            <pc:docMk/>
            <pc:sldMk cId="2374129925" sldId="377"/>
            <ac:spMk id="5" creationId="{A89144A8-6334-C146-B40F-BF5885E42CD8}"/>
          </ac:spMkLst>
        </pc:spChg>
        <pc:spChg chg="del">
          <ac:chgData name="Reddy, Yadavaram Anusha" userId="7dd95ea9-357c-4868-a39a-55ce9a2e9f46" providerId="ADAL" clId="{F1B1A205-9E0E-3B4A-AEF8-903B45E9BEA6}" dt="2023-03-24T02:24:24.209" v="3755" actId="21"/>
          <ac:spMkLst>
            <pc:docMk/>
            <pc:sldMk cId="2374129925" sldId="377"/>
            <ac:spMk id="6" creationId="{F12AC305-62D1-0B42-86B3-CE1813F5523B}"/>
          </ac:spMkLst>
        </pc:spChg>
        <pc:spChg chg="mod">
          <ac:chgData name="Reddy, Yadavaram Anusha" userId="7dd95ea9-357c-4868-a39a-55ce9a2e9f46" providerId="ADAL" clId="{F1B1A205-9E0E-3B4A-AEF8-903B45E9BEA6}" dt="2023-03-24T04:47:59.668" v="4636" actId="14100"/>
          <ac:spMkLst>
            <pc:docMk/>
            <pc:sldMk cId="2374129925" sldId="377"/>
            <ac:spMk id="13" creationId="{57D4E883-8619-C460-2087-21087ED59842}"/>
          </ac:spMkLst>
        </pc:spChg>
        <pc:spChg chg="mod">
          <ac:chgData name="Reddy, Yadavaram Anusha" userId="7dd95ea9-357c-4868-a39a-55ce9a2e9f46" providerId="ADAL" clId="{F1B1A205-9E0E-3B4A-AEF8-903B45E9BEA6}" dt="2023-03-24T04:48:16.925" v="4639" actId="1076"/>
          <ac:spMkLst>
            <pc:docMk/>
            <pc:sldMk cId="2374129925" sldId="377"/>
            <ac:spMk id="15" creationId="{6060F55C-EFE8-0F0C-756F-40AF47F1638E}"/>
          </ac:spMkLst>
        </pc:spChg>
        <pc:spChg chg="mod">
          <ac:chgData name="Reddy, Yadavaram Anusha" userId="7dd95ea9-357c-4868-a39a-55ce9a2e9f46" providerId="ADAL" clId="{F1B1A205-9E0E-3B4A-AEF8-903B45E9BEA6}" dt="2023-03-24T04:39:31.681" v="4544" actId="1036"/>
          <ac:spMkLst>
            <pc:docMk/>
            <pc:sldMk cId="2374129925" sldId="377"/>
            <ac:spMk id="20" creationId="{4150D85D-D141-5372-40A8-273D631A2EE2}"/>
          </ac:spMkLst>
        </pc:spChg>
        <pc:spChg chg="mod">
          <ac:chgData name="Reddy, Yadavaram Anusha" userId="7dd95ea9-357c-4868-a39a-55ce9a2e9f46" providerId="ADAL" clId="{F1B1A205-9E0E-3B4A-AEF8-903B45E9BEA6}" dt="2023-03-24T04:42:50.983" v="4584" actId="1076"/>
          <ac:spMkLst>
            <pc:docMk/>
            <pc:sldMk cId="2374129925" sldId="377"/>
            <ac:spMk id="23" creationId="{F2009AB2-2793-B055-C2BE-E50498C348E8}"/>
          </ac:spMkLst>
        </pc:spChg>
        <pc:spChg chg="mod">
          <ac:chgData name="Reddy, Yadavaram Anusha" userId="7dd95ea9-357c-4868-a39a-55ce9a2e9f46" providerId="ADAL" clId="{F1B1A205-9E0E-3B4A-AEF8-903B45E9BEA6}" dt="2023-03-24T04:46:48.901" v="4608" actId="1076"/>
          <ac:spMkLst>
            <pc:docMk/>
            <pc:sldMk cId="2374129925" sldId="377"/>
            <ac:spMk id="24" creationId="{196DFBCE-25CE-7FD3-52B0-F726707469E1}"/>
          </ac:spMkLst>
        </pc:spChg>
        <pc:spChg chg="mod">
          <ac:chgData name="Reddy, Yadavaram Anusha" userId="7dd95ea9-357c-4868-a39a-55ce9a2e9f46" providerId="ADAL" clId="{F1B1A205-9E0E-3B4A-AEF8-903B45E9BEA6}" dt="2023-03-24T04:44:01.752" v="4601" actId="1035"/>
          <ac:spMkLst>
            <pc:docMk/>
            <pc:sldMk cId="2374129925" sldId="377"/>
            <ac:spMk id="28" creationId="{056918A9-5A4E-1ED1-D79B-449990BF7364}"/>
          </ac:spMkLst>
        </pc:spChg>
        <pc:spChg chg="mod">
          <ac:chgData name="Reddy, Yadavaram Anusha" userId="7dd95ea9-357c-4868-a39a-55ce9a2e9f46" providerId="ADAL" clId="{F1B1A205-9E0E-3B4A-AEF8-903B45E9BEA6}" dt="2023-03-24T04:47:05.500" v="4610" actId="1076"/>
          <ac:spMkLst>
            <pc:docMk/>
            <pc:sldMk cId="2374129925" sldId="377"/>
            <ac:spMk id="31" creationId="{76B7CC69-39C1-4358-662A-C7217CE280F0}"/>
          </ac:spMkLst>
        </pc:spChg>
        <pc:spChg chg="mod">
          <ac:chgData name="Reddy, Yadavaram Anusha" userId="7dd95ea9-357c-4868-a39a-55ce9a2e9f46" providerId="ADAL" clId="{F1B1A205-9E0E-3B4A-AEF8-903B45E9BEA6}" dt="2023-03-24T04:42:28.936" v="4582" actId="1076"/>
          <ac:spMkLst>
            <pc:docMk/>
            <pc:sldMk cId="2374129925" sldId="377"/>
            <ac:spMk id="34" creationId="{ABA4CCAF-6E22-B6F3-59B1-93D2B5CE03FC}"/>
          </ac:spMkLst>
        </pc:spChg>
        <pc:spChg chg="mod">
          <ac:chgData name="Reddy, Yadavaram Anusha" userId="7dd95ea9-357c-4868-a39a-55ce9a2e9f46" providerId="ADAL" clId="{F1B1A205-9E0E-3B4A-AEF8-903B45E9BEA6}" dt="2023-03-24T04:47:15.668" v="4611" actId="1076"/>
          <ac:spMkLst>
            <pc:docMk/>
            <pc:sldMk cId="2374129925" sldId="377"/>
            <ac:spMk id="36" creationId="{4511AE93-3053-6721-E404-3FE05F3A14D3}"/>
          </ac:spMkLst>
        </pc:spChg>
        <pc:spChg chg="mod">
          <ac:chgData name="Reddy, Yadavaram Anusha" userId="7dd95ea9-357c-4868-a39a-55ce9a2e9f46" providerId="ADAL" clId="{F1B1A205-9E0E-3B4A-AEF8-903B45E9BEA6}" dt="2023-03-24T04:48:11.221" v="4638" actId="1076"/>
          <ac:spMkLst>
            <pc:docMk/>
            <pc:sldMk cId="2374129925" sldId="377"/>
            <ac:spMk id="41" creationId="{E3CB6FE0-111A-1C09-FEEE-FC4C661CB6A7}"/>
          </ac:spMkLst>
        </pc:spChg>
        <pc:spChg chg="mod">
          <ac:chgData name="Reddy, Yadavaram Anusha" userId="7dd95ea9-357c-4868-a39a-55ce9a2e9f46" providerId="ADAL" clId="{F1B1A205-9E0E-3B4A-AEF8-903B45E9BEA6}" dt="2023-03-24T04:47:59.668" v="4636" actId="14100"/>
          <ac:spMkLst>
            <pc:docMk/>
            <pc:sldMk cId="2374129925" sldId="377"/>
            <ac:spMk id="57" creationId="{56CB0983-CE22-2C5E-EB1A-662B1DB90623}"/>
          </ac:spMkLst>
        </pc:spChg>
        <pc:grpChg chg="mod">
          <ac:chgData name="Reddy, Yadavaram Anusha" userId="7dd95ea9-357c-4868-a39a-55ce9a2e9f46" providerId="ADAL" clId="{F1B1A205-9E0E-3B4A-AEF8-903B45E9BEA6}" dt="2023-03-24T04:40:04.007" v="4548" actId="1076"/>
          <ac:grpSpMkLst>
            <pc:docMk/>
            <pc:sldMk cId="2374129925" sldId="377"/>
            <ac:grpSpMk id="11" creationId="{E7E8A8DC-3884-715B-E802-676A8A4120EA}"/>
          </ac:grpSpMkLst>
        </pc:grpChg>
        <pc:grpChg chg="mod">
          <ac:chgData name="Reddy, Yadavaram Anusha" userId="7dd95ea9-357c-4868-a39a-55ce9a2e9f46" providerId="ADAL" clId="{F1B1A205-9E0E-3B4A-AEF8-903B45E9BEA6}" dt="2023-03-24T04:47:59.668" v="4636" actId="14100"/>
          <ac:grpSpMkLst>
            <pc:docMk/>
            <pc:sldMk cId="2374129925" sldId="377"/>
            <ac:grpSpMk id="22" creationId="{F719957F-1F1F-91CD-775C-0041134F6A4A}"/>
          </ac:grpSpMkLst>
        </pc:grpChg>
        <pc:grpChg chg="mod">
          <ac:chgData name="Reddy, Yadavaram Anusha" userId="7dd95ea9-357c-4868-a39a-55ce9a2e9f46" providerId="ADAL" clId="{F1B1A205-9E0E-3B4A-AEF8-903B45E9BEA6}" dt="2023-03-24T04:41:12.723" v="4573" actId="1036"/>
          <ac:grpSpMkLst>
            <pc:docMk/>
            <pc:sldMk cId="2374129925" sldId="377"/>
            <ac:grpSpMk id="25" creationId="{9365DF01-E66C-75D7-87D3-77A3DD111801}"/>
          </ac:grpSpMkLst>
        </pc:grpChg>
        <pc:picChg chg="mod">
          <ac:chgData name="Reddy, Yadavaram Anusha" userId="7dd95ea9-357c-4868-a39a-55ce9a2e9f46" providerId="ADAL" clId="{F1B1A205-9E0E-3B4A-AEF8-903B45E9BEA6}" dt="2023-03-24T04:47:01.503" v="4609" actId="14100"/>
          <ac:picMkLst>
            <pc:docMk/>
            <pc:sldMk cId="2374129925" sldId="377"/>
            <ac:picMk id="4" creationId="{3F629F1D-E17E-B8D2-846A-B29FAA877029}"/>
          </ac:picMkLst>
        </pc:picChg>
        <pc:picChg chg="mod">
          <ac:chgData name="Reddy, Yadavaram Anusha" userId="7dd95ea9-357c-4868-a39a-55ce9a2e9f46" providerId="ADAL" clId="{F1B1A205-9E0E-3B4A-AEF8-903B45E9BEA6}" dt="2023-03-24T04:43:21.419" v="4589" actId="14100"/>
          <ac:picMkLst>
            <pc:docMk/>
            <pc:sldMk cId="2374129925" sldId="377"/>
            <ac:picMk id="8" creationId="{580BF736-B2A8-FE6B-224B-04BB4CEDD37E}"/>
          </ac:picMkLst>
        </pc:picChg>
        <pc:picChg chg="mod">
          <ac:chgData name="Reddy, Yadavaram Anusha" userId="7dd95ea9-357c-4868-a39a-55ce9a2e9f46" providerId="ADAL" clId="{F1B1A205-9E0E-3B4A-AEF8-903B45E9BEA6}" dt="2023-03-24T04:42:55.086" v="4585" actId="14100"/>
          <ac:picMkLst>
            <pc:docMk/>
            <pc:sldMk cId="2374129925" sldId="377"/>
            <ac:picMk id="10" creationId="{4A8E8779-1CAA-0CE0-F32C-684106559D1D}"/>
          </ac:picMkLst>
        </pc:picChg>
        <pc:picChg chg="mod">
          <ac:chgData name="Reddy, Yadavaram Anusha" userId="7dd95ea9-357c-4868-a39a-55ce9a2e9f46" providerId="ADAL" clId="{F1B1A205-9E0E-3B4A-AEF8-903B45E9BEA6}" dt="2023-03-24T04:47:59.668" v="4636" actId="14100"/>
          <ac:picMkLst>
            <pc:docMk/>
            <pc:sldMk cId="2374129925" sldId="377"/>
            <ac:picMk id="2050" creationId="{9B6015E8-18B4-4BD2-BC03-EAD21E0ABD49}"/>
          </ac:picMkLst>
        </pc:picChg>
        <pc:cxnChg chg="mod">
          <ac:chgData name="Reddy, Yadavaram Anusha" userId="7dd95ea9-357c-4868-a39a-55ce9a2e9f46" providerId="ADAL" clId="{F1B1A205-9E0E-3B4A-AEF8-903B45E9BEA6}" dt="2023-03-24T04:41:53.668" v="4579" actId="14100"/>
          <ac:cxnSpMkLst>
            <pc:docMk/>
            <pc:sldMk cId="2374129925" sldId="377"/>
            <ac:cxnSpMk id="12" creationId="{688C409A-219D-EB1E-C0CE-B8B119F46D37}"/>
          </ac:cxnSpMkLst>
        </pc:cxnChg>
        <pc:cxnChg chg="mod">
          <ac:chgData name="Reddy, Yadavaram Anusha" userId="7dd95ea9-357c-4868-a39a-55ce9a2e9f46" providerId="ADAL" clId="{F1B1A205-9E0E-3B4A-AEF8-903B45E9BEA6}" dt="2023-03-24T04:42:01.733" v="4581" actId="14100"/>
          <ac:cxnSpMkLst>
            <pc:docMk/>
            <pc:sldMk cId="2374129925" sldId="377"/>
            <ac:cxnSpMk id="18" creationId="{F88A48FA-439C-1417-E8FF-332C4CF7A4C5}"/>
          </ac:cxnSpMkLst>
        </pc:cxnChg>
      </pc:sldChg>
      <pc:sldChg chg="delSp modSp mod modAnim">
        <pc:chgData name="Reddy, Yadavaram Anusha" userId="7dd95ea9-357c-4868-a39a-55ce9a2e9f46" providerId="ADAL" clId="{F1B1A205-9E0E-3B4A-AEF8-903B45E9BEA6}" dt="2023-03-24T05:36:21.550" v="5059"/>
        <pc:sldMkLst>
          <pc:docMk/>
          <pc:sldMk cId="4250123550" sldId="379"/>
        </pc:sldMkLst>
        <pc:spChg chg="del">
          <ac:chgData name="Reddy, Yadavaram Anusha" userId="7dd95ea9-357c-4868-a39a-55ce9a2e9f46" providerId="ADAL" clId="{F1B1A205-9E0E-3B4A-AEF8-903B45E9BEA6}" dt="2023-03-24T02:38:50.750" v="3874" actId="21"/>
          <ac:spMkLst>
            <pc:docMk/>
            <pc:sldMk cId="4250123550" sldId="379"/>
            <ac:spMk id="5" creationId="{A89144A8-6334-C146-B40F-BF5885E42CD8}"/>
          </ac:spMkLst>
        </pc:spChg>
        <pc:spChg chg="del">
          <ac:chgData name="Reddy, Yadavaram Anusha" userId="7dd95ea9-357c-4868-a39a-55ce9a2e9f46" providerId="ADAL" clId="{F1B1A205-9E0E-3B4A-AEF8-903B45E9BEA6}" dt="2023-03-24T02:38:54.777" v="3875" actId="21"/>
          <ac:spMkLst>
            <pc:docMk/>
            <pc:sldMk cId="4250123550" sldId="379"/>
            <ac:spMk id="6" creationId="{F12AC305-62D1-0B42-86B3-CE1813F5523B}"/>
          </ac:spMkLst>
        </pc:spChg>
        <pc:spChg chg="mod">
          <ac:chgData name="Reddy, Yadavaram Anusha" userId="7dd95ea9-357c-4868-a39a-55ce9a2e9f46" providerId="ADAL" clId="{F1B1A205-9E0E-3B4A-AEF8-903B45E9BEA6}" dt="2023-03-24T05:24:58.145" v="5006" actId="1076"/>
          <ac:spMkLst>
            <pc:docMk/>
            <pc:sldMk cId="4250123550" sldId="379"/>
            <ac:spMk id="16" creationId="{C520D60B-6F1D-A487-F253-627269D253CD}"/>
          </ac:spMkLst>
        </pc:spChg>
        <pc:spChg chg="mod">
          <ac:chgData name="Reddy, Yadavaram Anusha" userId="7dd95ea9-357c-4868-a39a-55ce9a2e9f46" providerId="ADAL" clId="{F1B1A205-9E0E-3B4A-AEF8-903B45E9BEA6}" dt="2023-03-24T05:26:16.795" v="5014" actId="1076"/>
          <ac:spMkLst>
            <pc:docMk/>
            <pc:sldMk cId="4250123550" sldId="379"/>
            <ac:spMk id="17" creationId="{18BEA750-6295-603A-3AFE-8657D8F98EA0}"/>
          </ac:spMkLst>
        </pc:spChg>
        <pc:spChg chg="mod">
          <ac:chgData name="Reddy, Yadavaram Anusha" userId="7dd95ea9-357c-4868-a39a-55ce9a2e9f46" providerId="ADAL" clId="{F1B1A205-9E0E-3B4A-AEF8-903B45E9BEA6}" dt="2023-03-24T02:34:26.883" v="3825" actId="14100"/>
          <ac:spMkLst>
            <pc:docMk/>
            <pc:sldMk cId="4250123550" sldId="379"/>
            <ac:spMk id="20" creationId="{4150D85D-D141-5372-40A8-273D631A2EE2}"/>
          </ac:spMkLst>
        </pc:spChg>
        <pc:spChg chg="mod">
          <ac:chgData name="Reddy, Yadavaram Anusha" userId="7dd95ea9-357c-4868-a39a-55ce9a2e9f46" providerId="ADAL" clId="{F1B1A205-9E0E-3B4A-AEF8-903B45E9BEA6}" dt="2023-03-24T02:36:37.331" v="3847" actId="1076"/>
          <ac:spMkLst>
            <pc:docMk/>
            <pc:sldMk cId="4250123550" sldId="379"/>
            <ac:spMk id="23" creationId="{F2009AB2-2793-B055-C2BE-E50498C348E8}"/>
          </ac:spMkLst>
        </pc:spChg>
        <pc:spChg chg="mod">
          <ac:chgData name="Reddy, Yadavaram Anusha" userId="7dd95ea9-357c-4868-a39a-55ce9a2e9f46" providerId="ADAL" clId="{F1B1A205-9E0E-3B4A-AEF8-903B45E9BEA6}" dt="2023-03-24T02:36:40.282" v="3848" actId="1076"/>
          <ac:spMkLst>
            <pc:docMk/>
            <pc:sldMk cId="4250123550" sldId="379"/>
            <ac:spMk id="24" creationId="{196DFBCE-25CE-7FD3-52B0-F726707469E1}"/>
          </ac:spMkLst>
        </pc:spChg>
        <pc:spChg chg="mod">
          <ac:chgData name="Reddy, Yadavaram Anusha" userId="7dd95ea9-357c-4868-a39a-55ce9a2e9f46" providerId="ADAL" clId="{F1B1A205-9E0E-3B4A-AEF8-903B45E9BEA6}" dt="2023-03-24T02:34:34.731" v="3828" actId="14100"/>
          <ac:spMkLst>
            <pc:docMk/>
            <pc:sldMk cId="4250123550" sldId="379"/>
            <ac:spMk id="28" creationId="{056918A9-5A4E-1ED1-D79B-449990BF7364}"/>
          </ac:spMkLst>
        </pc:spChg>
        <pc:spChg chg="mod">
          <ac:chgData name="Reddy, Yadavaram Anusha" userId="7dd95ea9-357c-4868-a39a-55ce9a2e9f46" providerId="ADAL" clId="{F1B1A205-9E0E-3B4A-AEF8-903B45E9BEA6}" dt="2023-03-24T05:24:17.227" v="5000" actId="1076"/>
          <ac:spMkLst>
            <pc:docMk/>
            <pc:sldMk cId="4250123550" sldId="379"/>
            <ac:spMk id="31" creationId="{76B7CC69-39C1-4358-662A-C7217CE280F0}"/>
          </ac:spMkLst>
        </pc:spChg>
        <pc:spChg chg="mod">
          <ac:chgData name="Reddy, Yadavaram Anusha" userId="7dd95ea9-357c-4868-a39a-55ce9a2e9f46" providerId="ADAL" clId="{F1B1A205-9E0E-3B4A-AEF8-903B45E9BEA6}" dt="2023-03-24T05:23:26.444" v="4949" actId="1076"/>
          <ac:spMkLst>
            <pc:docMk/>
            <pc:sldMk cId="4250123550" sldId="379"/>
            <ac:spMk id="34" creationId="{ABA4CCAF-6E22-B6F3-59B1-93D2B5CE03FC}"/>
          </ac:spMkLst>
        </pc:spChg>
        <pc:spChg chg="mod">
          <ac:chgData name="Reddy, Yadavaram Anusha" userId="7dd95ea9-357c-4868-a39a-55ce9a2e9f46" providerId="ADAL" clId="{F1B1A205-9E0E-3B4A-AEF8-903B45E9BEA6}" dt="2023-03-24T05:24:24.008" v="5001" actId="1076"/>
          <ac:spMkLst>
            <pc:docMk/>
            <pc:sldMk cId="4250123550" sldId="379"/>
            <ac:spMk id="36" creationId="{4511AE93-3053-6721-E404-3FE05F3A14D3}"/>
          </ac:spMkLst>
        </pc:spChg>
        <pc:spChg chg="mod">
          <ac:chgData name="Reddy, Yadavaram Anusha" userId="7dd95ea9-357c-4868-a39a-55ce9a2e9f46" providerId="ADAL" clId="{F1B1A205-9E0E-3B4A-AEF8-903B45E9BEA6}" dt="2023-03-24T05:26:01.027" v="5012" actId="1076"/>
          <ac:spMkLst>
            <pc:docMk/>
            <pc:sldMk cId="4250123550" sldId="379"/>
            <ac:spMk id="41" creationId="{E3CB6FE0-111A-1C09-FEEE-FC4C661CB6A7}"/>
          </ac:spMkLst>
        </pc:spChg>
        <pc:spChg chg="mod">
          <ac:chgData name="Reddy, Yadavaram Anusha" userId="7dd95ea9-357c-4868-a39a-55ce9a2e9f46" providerId="ADAL" clId="{F1B1A205-9E0E-3B4A-AEF8-903B45E9BEA6}" dt="2023-03-24T05:24:51.109" v="5005" actId="1076"/>
          <ac:spMkLst>
            <pc:docMk/>
            <pc:sldMk cId="4250123550" sldId="379"/>
            <ac:spMk id="57" creationId="{56CB0983-CE22-2C5E-EB1A-662B1DB90623}"/>
          </ac:spMkLst>
        </pc:spChg>
        <pc:grpChg chg="mod">
          <ac:chgData name="Reddy, Yadavaram Anusha" userId="7dd95ea9-357c-4868-a39a-55ce9a2e9f46" providerId="ADAL" clId="{F1B1A205-9E0E-3B4A-AEF8-903B45E9BEA6}" dt="2023-03-24T05:22:39.003" v="4944" actId="14100"/>
          <ac:grpSpMkLst>
            <pc:docMk/>
            <pc:sldMk cId="4250123550" sldId="379"/>
            <ac:grpSpMk id="15" creationId="{621D48E1-D0C6-8824-0AEC-70FE54EB72DB}"/>
          </ac:grpSpMkLst>
        </pc:grpChg>
        <pc:grpChg chg="mod">
          <ac:chgData name="Reddy, Yadavaram Anusha" userId="7dd95ea9-357c-4868-a39a-55ce9a2e9f46" providerId="ADAL" clId="{F1B1A205-9E0E-3B4A-AEF8-903B45E9BEA6}" dt="2023-03-24T05:23:52.251" v="4996" actId="1037"/>
          <ac:grpSpMkLst>
            <pc:docMk/>
            <pc:sldMk cId="4250123550" sldId="379"/>
            <ac:grpSpMk id="33" creationId="{BD964CE3-3A74-5A52-68D1-42C585BB5F26}"/>
          </ac:grpSpMkLst>
        </pc:grpChg>
        <pc:picChg chg="mod">
          <ac:chgData name="Reddy, Yadavaram Anusha" userId="7dd95ea9-357c-4868-a39a-55ce9a2e9f46" providerId="ADAL" clId="{F1B1A205-9E0E-3B4A-AEF8-903B45E9BEA6}" dt="2023-03-24T05:23:00.643" v="4947" actId="14100"/>
          <ac:picMkLst>
            <pc:docMk/>
            <pc:sldMk cId="4250123550" sldId="379"/>
            <ac:picMk id="7" creationId="{E5A4FCE3-FADE-26E5-15AF-C51B96B5CC4F}"/>
          </ac:picMkLst>
        </pc:picChg>
        <pc:picChg chg="mod">
          <ac:chgData name="Reddy, Yadavaram Anusha" userId="7dd95ea9-357c-4868-a39a-55ce9a2e9f46" providerId="ADAL" clId="{F1B1A205-9E0E-3B4A-AEF8-903B45E9BEA6}" dt="2023-03-24T05:25:32.543" v="5008" actId="14100"/>
          <ac:picMkLst>
            <pc:docMk/>
            <pc:sldMk cId="4250123550" sldId="379"/>
            <ac:picMk id="13" creationId="{354C15BF-9A02-F590-44AF-171ADCAEAD69}"/>
          </ac:picMkLst>
        </pc:picChg>
        <pc:picChg chg="mod">
          <ac:chgData name="Reddy, Yadavaram Anusha" userId="7dd95ea9-357c-4868-a39a-55ce9a2e9f46" providerId="ADAL" clId="{F1B1A205-9E0E-3B4A-AEF8-903B45E9BEA6}" dt="2023-03-24T05:22:54.959" v="4946" actId="14100"/>
          <ac:picMkLst>
            <pc:docMk/>
            <pc:sldMk cId="4250123550" sldId="379"/>
            <ac:picMk id="14" creationId="{45424EF2-8396-DF43-4ACA-F228C7E5024C}"/>
          </ac:picMkLst>
        </pc:picChg>
        <pc:picChg chg="mod">
          <ac:chgData name="Reddy, Yadavaram Anusha" userId="7dd95ea9-357c-4868-a39a-55ce9a2e9f46" providerId="ADAL" clId="{F1B1A205-9E0E-3B4A-AEF8-903B45E9BEA6}" dt="2023-03-24T05:26:29.844" v="5015" actId="14100"/>
          <ac:picMkLst>
            <pc:docMk/>
            <pc:sldMk cId="4250123550" sldId="379"/>
            <ac:picMk id="3074" creationId="{3BBC2988-05E5-C9FD-16AE-AF41ED42896D}"/>
          </ac:picMkLst>
        </pc:picChg>
        <pc:cxnChg chg="mod">
          <ac:chgData name="Reddy, Yadavaram Anusha" userId="7dd95ea9-357c-4868-a39a-55ce9a2e9f46" providerId="ADAL" clId="{F1B1A205-9E0E-3B4A-AEF8-903B45E9BEA6}" dt="2023-03-24T05:22:34.582" v="4943" actId="1076"/>
          <ac:cxnSpMkLst>
            <pc:docMk/>
            <pc:sldMk cId="4250123550" sldId="379"/>
            <ac:cxnSpMk id="12" creationId="{688C409A-219D-EB1E-C0CE-B8B119F46D37}"/>
          </ac:cxnSpMkLst>
        </pc:cxnChg>
        <pc:cxnChg chg="mod">
          <ac:chgData name="Reddy, Yadavaram Anusha" userId="7dd95ea9-357c-4868-a39a-55ce9a2e9f46" providerId="ADAL" clId="{F1B1A205-9E0E-3B4A-AEF8-903B45E9BEA6}" dt="2023-03-24T05:26:53.412" v="5017" actId="14100"/>
          <ac:cxnSpMkLst>
            <pc:docMk/>
            <pc:sldMk cId="4250123550" sldId="379"/>
            <ac:cxnSpMk id="18" creationId="{F88A48FA-439C-1417-E8FF-332C4CF7A4C5}"/>
          </ac:cxnSpMkLst>
        </pc:cxnChg>
      </pc:sldChg>
      <pc:sldChg chg="delSp mod">
        <pc:chgData name="Reddy, Yadavaram Anusha" userId="7dd95ea9-357c-4868-a39a-55ce9a2e9f46" providerId="ADAL" clId="{F1B1A205-9E0E-3B4A-AEF8-903B45E9BEA6}" dt="2023-03-24T01:54:34.929" v="2973" actId="21"/>
        <pc:sldMkLst>
          <pc:docMk/>
          <pc:sldMk cId="691949124" sldId="383"/>
        </pc:sldMkLst>
        <pc:spChg chg="del">
          <ac:chgData name="Reddy, Yadavaram Anusha" userId="7dd95ea9-357c-4868-a39a-55ce9a2e9f46" providerId="ADAL" clId="{F1B1A205-9E0E-3B4A-AEF8-903B45E9BEA6}" dt="2023-03-24T01:54:30.899" v="2972" actId="21"/>
          <ac:spMkLst>
            <pc:docMk/>
            <pc:sldMk cId="691949124" sldId="383"/>
            <ac:spMk id="5" creationId="{7198EAE3-5918-294A-88AF-34D46E3CC0E0}"/>
          </ac:spMkLst>
        </pc:spChg>
        <pc:spChg chg="del">
          <ac:chgData name="Reddy, Yadavaram Anusha" userId="7dd95ea9-357c-4868-a39a-55ce9a2e9f46" providerId="ADAL" clId="{F1B1A205-9E0E-3B4A-AEF8-903B45E9BEA6}" dt="2023-03-24T01:54:34.929" v="2973" actId="21"/>
          <ac:spMkLst>
            <pc:docMk/>
            <pc:sldMk cId="691949124" sldId="383"/>
            <ac:spMk id="6" creationId="{A84C6658-392F-6A4D-984C-531AB221C723}"/>
          </ac:spMkLst>
        </pc:spChg>
      </pc:sldChg>
      <pc:sldChg chg="addSp delSp modSp mod delAnim modAnim">
        <pc:chgData name="Reddy, Yadavaram Anusha" userId="7dd95ea9-357c-4868-a39a-55ce9a2e9f46" providerId="ADAL" clId="{F1B1A205-9E0E-3B4A-AEF8-903B45E9BEA6}" dt="2023-03-24T05:18:42.637" v="4898" actId="1076"/>
        <pc:sldMkLst>
          <pc:docMk/>
          <pc:sldMk cId="3894142521" sldId="384"/>
        </pc:sldMkLst>
        <pc:spChg chg="mod">
          <ac:chgData name="Reddy, Yadavaram Anusha" userId="7dd95ea9-357c-4868-a39a-55ce9a2e9f46" providerId="ADAL" clId="{F1B1A205-9E0E-3B4A-AEF8-903B45E9BEA6}" dt="2023-03-24T02:26:55.139" v="3773" actId="255"/>
          <ac:spMkLst>
            <pc:docMk/>
            <pc:sldMk cId="3894142521" sldId="384"/>
            <ac:spMk id="2" creationId="{157B785B-7419-6444-8F7C-456DADFC9CDE}"/>
          </ac:spMkLst>
        </pc:spChg>
        <pc:spChg chg="del mod">
          <ac:chgData name="Reddy, Yadavaram Anusha" userId="7dd95ea9-357c-4868-a39a-55ce9a2e9f46" providerId="ADAL" clId="{F1B1A205-9E0E-3B4A-AEF8-903B45E9BEA6}" dt="2023-03-24T02:28:20.401" v="3788" actId="21"/>
          <ac:spMkLst>
            <pc:docMk/>
            <pc:sldMk cId="3894142521" sldId="384"/>
            <ac:spMk id="5" creationId="{A89144A8-6334-C146-B40F-BF5885E42CD8}"/>
          </ac:spMkLst>
        </pc:spChg>
        <pc:spChg chg="del mod">
          <ac:chgData name="Reddy, Yadavaram Anusha" userId="7dd95ea9-357c-4868-a39a-55ce9a2e9f46" providerId="ADAL" clId="{F1B1A205-9E0E-3B4A-AEF8-903B45E9BEA6}" dt="2023-03-24T02:28:24.026" v="3789" actId="21"/>
          <ac:spMkLst>
            <pc:docMk/>
            <pc:sldMk cId="3894142521" sldId="384"/>
            <ac:spMk id="6" creationId="{F12AC305-62D1-0B42-86B3-CE1813F5523B}"/>
          </ac:spMkLst>
        </pc:spChg>
        <pc:spChg chg="mod">
          <ac:chgData name="Reddy, Yadavaram Anusha" userId="7dd95ea9-357c-4868-a39a-55ce9a2e9f46" providerId="ADAL" clId="{F1B1A205-9E0E-3B4A-AEF8-903B45E9BEA6}" dt="2023-03-24T04:51:14.645" v="4687" actId="1076"/>
          <ac:spMkLst>
            <pc:docMk/>
            <pc:sldMk cId="3894142521" sldId="384"/>
            <ac:spMk id="10" creationId="{F0BD2519-6367-5A07-00A5-C800D96C5ADC}"/>
          </ac:spMkLst>
        </pc:spChg>
        <pc:spChg chg="mod">
          <ac:chgData name="Reddy, Yadavaram Anusha" userId="7dd95ea9-357c-4868-a39a-55ce9a2e9f46" providerId="ADAL" clId="{F1B1A205-9E0E-3B4A-AEF8-903B45E9BEA6}" dt="2023-03-24T05:18:36.038" v="4897" actId="1076"/>
          <ac:spMkLst>
            <pc:docMk/>
            <pc:sldMk cId="3894142521" sldId="384"/>
            <ac:spMk id="11" creationId="{0E96C6C5-B997-59BB-61D9-239129A26014}"/>
          </ac:spMkLst>
        </pc:spChg>
        <pc:spChg chg="mod">
          <ac:chgData name="Reddy, Yadavaram Anusha" userId="7dd95ea9-357c-4868-a39a-55ce9a2e9f46" providerId="ADAL" clId="{F1B1A205-9E0E-3B4A-AEF8-903B45E9BEA6}" dt="2023-03-24T04:53:00.529" v="4695" actId="1076"/>
          <ac:spMkLst>
            <pc:docMk/>
            <pc:sldMk cId="3894142521" sldId="384"/>
            <ac:spMk id="12" creationId="{242B3E6C-E0F7-F63A-70EB-41059967D898}"/>
          </ac:spMkLst>
        </pc:spChg>
        <pc:spChg chg="mod">
          <ac:chgData name="Reddy, Yadavaram Anusha" userId="7dd95ea9-357c-4868-a39a-55ce9a2e9f46" providerId="ADAL" clId="{F1B1A205-9E0E-3B4A-AEF8-903B45E9BEA6}" dt="2023-03-24T05:18:42.637" v="4898" actId="1076"/>
          <ac:spMkLst>
            <pc:docMk/>
            <pc:sldMk cId="3894142521" sldId="384"/>
            <ac:spMk id="13" creationId="{EC49B3A2-3128-775E-019A-5AAD72C5BBC8}"/>
          </ac:spMkLst>
        </pc:spChg>
        <pc:spChg chg="mod">
          <ac:chgData name="Reddy, Yadavaram Anusha" userId="7dd95ea9-357c-4868-a39a-55ce9a2e9f46" providerId="ADAL" clId="{F1B1A205-9E0E-3B4A-AEF8-903B45E9BEA6}" dt="2023-03-24T02:26:55.139" v="3773" actId="255"/>
          <ac:spMkLst>
            <pc:docMk/>
            <pc:sldMk cId="3894142521" sldId="384"/>
            <ac:spMk id="16" creationId="{BA2805D6-414F-B3B1-037F-60AB388BC6A3}"/>
          </ac:spMkLst>
        </pc:spChg>
        <pc:spChg chg="mod">
          <ac:chgData name="Reddy, Yadavaram Anusha" userId="7dd95ea9-357c-4868-a39a-55ce9a2e9f46" providerId="ADAL" clId="{F1B1A205-9E0E-3B4A-AEF8-903B45E9BEA6}" dt="2023-03-24T02:26:55.139" v="3773" actId="255"/>
          <ac:spMkLst>
            <pc:docMk/>
            <pc:sldMk cId="3894142521" sldId="384"/>
            <ac:spMk id="18" creationId="{DBE04B77-16EE-5697-0084-723DC64599CD}"/>
          </ac:spMkLst>
        </pc:spChg>
        <pc:spChg chg="mod">
          <ac:chgData name="Reddy, Yadavaram Anusha" userId="7dd95ea9-357c-4868-a39a-55ce9a2e9f46" providerId="ADAL" clId="{F1B1A205-9E0E-3B4A-AEF8-903B45E9BEA6}" dt="2023-03-24T02:26:55.139" v="3773" actId="255"/>
          <ac:spMkLst>
            <pc:docMk/>
            <pc:sldMk cId="3894142521" sldId="384"/>
            <ac:spMk id="32" creationId="{A629A6DD-45AC-1EDF-2693-E9A809EBF65B}"/>
          </ac:spMkLst>
        </pc:spChg>
        <pc:spChg chg="mod">
          <ac:chgData name="Reddy, Yadavaram Anusha" userId="7dd95ea9-357c-4868-a39a-55ce9a2e9f46" providerId="ADAL" clId="{F1B1A205-9E0E-3B4A-AEF8-903B45E9BEA6}" dt="2023-03-24T02:26:55.139" v="3773" actId="255"/>
          <ac:spMkLst>
            <pc:docMk/>
            <pc:sldMk cId="3894142521" sldId="384"/>
            <ac:spMk id="34" creationId="{45E0A285-4020-DA25-B677-53831B1311CE}"/>
          </ac:spMkLst>
        </pc:spChg>
        <pc:grpChg chg="mod">
          <ac:chgData name="Reddy, Yadavaram Anusha" userId="7dd95ea9-357c-4868-a39a-55ce9a2e9f46" providerId="ADAL" clId="{F1B1A205-9E0E-3B4A-AEF8-903B45E9BEA6}" dt="2023-03-24T04:49:10.647" v="4675" actId="1037"/>
          <ac:grpSpMkLst>
            <pc:docMk/>
            <pc:sldMk cId="3894142521" sldId="384"/>
            <ac:grpSpMk id="15" creationId="{A2423DE0-3C09-2C13-C972-E1848E0A7F0D}"/>
          </ac:grpSpMkLst>
        </pc:grpChg>
        <pc:grpChg chg="mod">
          <ac:chgData name="Reddy, Yadavaram Anusha" userId="7dd95ea9-357c-4868-a39a-55ce9a2e9f46" providerId="ADAL" clId="{F1B1A205-9E0E-3B4A-AEF8-903B45E9BEA6}" dt="2023-03-24T04:54:36.110" v="4752" actId="1076"/>
          <ac:grpSpMkLst>
            <pc:docMk/>
            <pc:sldMk cId="3894142521" sldId="384"/>
            <ac:grpSpMk id="31" creationId="{995BC0F6-B0E4-19B0-FE7F-23F3B9461ED1}"/>
          </ac:grpSpMkLst>
        </pc:grpChg>
        <pc:picChg chg="mod">
          <ac:chgData name="Reddy, Yadavaram Anusha" userId="7dd95ea9-357c-4868-a39a-55ce9a2e9f46" providerId="ADAL" clId="{F1B1A205-9E0E-3B4A-AEF8-903B45E9BEA6}" dt="2023-03-24T04:50:21.762" v="4681" actId="14100"/>
          <ac:picMkLst>
            <pc:docMk/>
            <pc:sldMk cId="3894142521" sldId="384"/>
            <ac:picMk id="3" creationId="{9313E105-223C-053A-3E1F-B73FA8D43C8D}"/>
          </ac:picMkLst>
        </pc:picChg>
        <pc:picChg chg="mod">
          <ac:chgData name="Reddy, Yadavaram Anusha" userId="7dd95ea9-357c-4868-a39a-55ce9a2e9f46" providerId="ADAL" clId="{F1B1A205-9E0E-3B4A-AEF8-903B45E9BEA6}" dt="2023-03-24T04:50:55.611" v="4685" actId="14100"/>
          <ac:picMkLst>
            <pc:docMk/>
            <pc:sldMk cId="3894142521" sldId="384"/>
            <ac:picMk id="14" creationId="{97556099-C74C-5748-EC27-42C4EB31F4FD}"/>
          </ac:picMkLst>
        </pc:picChg>
        <pc:cxnChg chg="add del mod">
          <ac:chgData name="Reddy, Yadavaram Anusha" userId="7dd95ea9-357c-4868-a39a-55ce9a2e9f46" providerId="ADAL" clId="{F1B1A205-9E0E-3B4A-AEF8-903B45E9BEA6}" dt="2023-03-24T04:52:45.525" v="4693" actId="478"/>
          <ac:cxnSpMkLst>
            <pc:docMk/>
            <pc:sldMk cId="3894142521" sldId="384"/>
            <ac:cxnSpMk id="4" creationId="{ADD5EA93-33C8-186B-FAC5-0AA65C42C6E3}"/>
          </ac:cxnSpMkLst>
        </pc:cxnChg>
        <pc:cxnChg chg="add mod">
          <ac:chgData name="Reddy, Yadavaram Anusha" userId="7dd95ea9-357c-4868-a39a-55ce9a2e9f46" providerId="ADAL" clId="{F1B1A205-9E0E-3B4A-AEF8-903B45E9BEA6}" dt="2023-03-24T04:52:46.941" v="4694"/>
          <ac:cxnSpMkLst>
            <pc:docMk/>
            <pc:sldMk cId="3894142521" sldId="384"/>
            <ac:cxnSpMk id="5" creationId="{C50DEB7E-129F-5382-9363-32061EB68D43}"/>
          </ac:cxnSpMkLst>
        </pc:cxnChg>
        <pc:cxnChg chg="mod">
          <ac:chgData name="Reddy, Yadavaram Anusha" userId="7dd95ea9-357c-4868-a39a-55ce9a2e9f46" providerId="ADAL" clId="{F1B1A205-9E0E-3B4A-AEF8-903B45E9BEA6}" dt="2023-03-24T05:16:40.138" v="4887" actId="14100"/>
          <ac:cxnSpMkLst>
            <pc:docMk/>
            <pc:sldMk cId="3894142521" sldId="384"/>
            <ac:cxnSpMk id="25" creationId="{FEBC38C8-0A12-751E-761C-0AA8E472BEF4}"/>
          </ac:cxnSpMkLst>
        </pc:cxnChg>
        <pc:cxnChg chg="mod">
          <ac:chgData name="Reddy, Yadavaram Anusha" userId="7dd95ea9-357c-4868-a39a-55ce9a2e9f46" providerId="ADAL" clId="{F1B1A205-9E0E-3B4A-AEF8-903B45E9BEA6}" dt="2023-03-24T05:16:45.538" v="4888" actId="14100"/>
          <ac:cxnSpMkLst>
            <pc:docMk/>
            <pc:sldMk cId="3894142521" sldId="384"/>
            <ac:cxnSpMk id="28" creationId="{D264849E-A14D-FA30-2A0F-54DBAF46836C}"/>
          </ac:cxnSpMkLst>
        </pc:cxnChg>
        <pc:cxnChg chg="mod">
          <ac:chgData name="Reddy, Yadavaram Anusha" userId="7dd95ea9-357c-4868-a39a-55ce9a2e9f46" providerId="ADAL" clId="{F1B1A205-9E0E-3B4A-AEF8-903B45E9BEA6}" dt="2023-03-24T05:17:20.255" v="4892" actId="14100"/>
          <ac:cxnSpMkLst>
            <pc:docMk/>
            <pc:sldMk cId="3894142521" sldId="384"/>
            <ac:cxnSpMk id="35" creationId="{79B04616-7768-B18E-E42E-E084B4BDC7A1}"/>
          </ac:cxnSpMkLst>
        </pc:cxnChg>
        <pc:cxnChg chg="mod">
          <ac:chgData name="Reddy, Yadavaram Anusha" userId="7dd95ea9-357c-4868-a39a-55ce9a2e9f46" providerId="ADAL" clId="{F1B1A205-9E0E-3B4A-AEF8-903B45E9BEA6}" dt="2023-03-24T05:17:16.304" v="4891" actId="14100"/>
          <ac:cxnSpMkLst>
            <pc:docMk/>
            <pc:sldMk cId="3894142521" sldId="384"/>
            <ac:cxnSpMk id="36" creationId="{8C308416-EF60-A244-D668-F43A52B507CF}"/>
          </ac:cxnSpMkLst>
        </pc:cxnChg>
      </pc:sldChg>
      <pc:sldChg chg="addSp delSp modSp mod addAnim delAnim">
        <pc:chgData name="Reddy, Yadavaram Anusha" userId="7dd95ea9-357c-4868-a39a-55ce9a2e9f46" providerId="ADAL" clId="{F1B1A205-9E0E-3B4A-AEF8-903B45E9BEA6}" dt="2023-03-24T05:45:59.195" v="5258" actId="14100"/>
        <pc:sldMkLst>
          <pc:docMk/>
          <pc:sldMk cId="4097264945" sldId="385"/>
        </pc:sldMkLst>
        <pc:spChg chg="mod">
          <ac:chgData name="Reddy, Yadavaram Anusha" userId="7dd95ea9-357c-4868-a39a-55ce9a2e9f46" providerId="ADAL" clId="{F1B1A205-9E0E-3B4A-AEF8-903B45E9BEA6}" dt="2023-03-24T05:44:04.928" v="5171" actId="20577"/>
          <ac:spMkLst>
            <pc:docMk/>
            <pc:sldMk cId="4097264945" sldId="385"/>
            <ac:spMk id="2" creationId="{4CA2D7D9-A500-2A47-82CF-D26789F6ABE1}"/>
          </ac:spMkLst>
        </pc:spChg>
        <pc:spChg chg="del">
          <ac:chgData name="Reddy, Yadavaram Anusha" userId="7dd95ea9-357c-4868-a39a-55ce9a2e9f46" providerId="ADAL" clId="{F1B1A205-9E0E-3B4A-AEF8-903B45E9BEA6}" dt="2023-03-24T02:41:56.702" v="3913" actId="21"/>
          <ac:spMkLst>
            <pc:docMk/>
            <pc:sldMk cId="4097264945" sldId="385"/>
            <ac:spMk id="6" creationId="{21019431-9B99-5843-A9A4-0370000D39E2}"/>
          </ac:spMkLst>
        </pc:spChg>
        <pc:spChg chg="del">
          <ac:chgData name="Reddy, Yadavaram Anusha" userId="7dd95ea9-357c-4868-a39a-55ce9a2e9f46" providerId="ADAL" clId="{F1B1A205-9E0E-3B4A-AEF8-903B45E9BEA6}" dt="2023-03-24T02:42:00.313" v="3914" actId="21"/>
          <ac:spMkLst>
            <pc:docMk/>
            <pc:sldMk cId="4097264945" sldId="385"/>
            <ac:spMk id="7" creationId="{361A6DE1-C3E0-2141-AA64-FC84F35B0648}"/>
          </ac:spMkLst>
        </pc:spChg>
        <pc:spChg chg="add del mod">
          <ac:chgData name="Reddy, Yadavaram Anusha" userId="7dd95ea9-357c-4868-a39a-55ce9a2e9f46" providerId="ADAL" clId="{F1B1A205-9E0E-3B4A-AEF8-903B45E9BEA6}" dt="2023-03-24T05:45:35.867" v="5239" actId="1037"/>
          <ac:spMkLst>
            <pc:docMk/>
            <pc:sldMk cId="4097264945" sldId="385"/>
            <ac:spMk id="38" creationId="{0CD86333-06FF-C838-0F71-882C98255409}"/>
          </ac:spMkLst>
        </pc:spChg>
        <pc:spChg chg="mod">
          <ac:chgData name="Reddy, Yadavaram Anusha" userId="7dd95ea9-357c-4868-a39a-55ce9a2e9f46" providerId="ADAL" clId="{F1B1A205-9E0E-3B4A-AEF8-903B45E9BEA6}" dt="2023-03-24T02:41:04.870" v="3903" actId="14100"/>
          <ac:spMkLst>
            <pc:docMk/>
            <pc:sldMk cId="4097264945" sldId="385"/>
            <ac:spMk id="58" creationId="{DAD0B7AD-5842-D1EC-881A-BE510004A859}"/>
          </ac:spMkLst>
        </pc:spChg>
        <pc:spChg chg="mod">
          <ac:chgData name="Reddy, Yadavaram Anusha" userId="7dd95ea9-357c-4868-a39a-55ce9a2e9f46" providerId="ADAL" clId="{F1B1A205-9E0E-3B4A-AEF8-903B45E9BEA6}" dt="2023-03-24T02:41:17.984" v="3906" actId="1076"/>
          <ac:spMkLst>
            <pc:docMk/>
            <pc:sldMk cId="4097264945" sldId="385"/>
            <ac:spMk id="59" creationId="{38CB3511-164A-5ECB-2835-BEDE47221DB9}"/>
          </ac:spMkLst>
        </pc:spChg>
        <pc:spChg chg="mod">
          <ac:chgData name="Reddy, Yadavaram Anusha" userId="7dd95ea9-357c-4868-a39a-55ce9a2e9f46" providerId="ADAL" clId="{F1B1A205-9E0E-3B4A-AEF8-903B45E9BEA6}" dt="2023-03-24T05:44:12.162" v="5172" actId="1076"/>
          <ac:spMkLst>
            <pc:docMk/>
            <pc:sldMk cId="4097264945" sldId="385"/>
            <ac:spMk id="69" creationId="{FC29545D-AA82-5399-4ED5-F5EE54E1B1DB}"/>
          </ac:spMkLst>
        </pc:spChg>
        <pc:spChg chg="mod">
          <ac:chgData name="Reddy, Yadavaram Anusha" userId="7dd95ea9-357c-4868-a39a-55ce9a2e9f46" providerId="ADAL" clId="{F1B1A205-9E0E-3B4A-AEF8-903B45E9BEA6}" dt="2023-03-24T05:44:51.463" v="5186" actId="1076"/>
          <ac:spMkLst>
            <pc:docMk/>
            <pc:sldMk cId="4097264945" sldId="385"/>
            <ac:spMk id="73" creationId="{AAF14475-8739-704D-F5CD-7B3BACD982F5}"/>
          </ac:spMkLst>
        </pc:spChg>
        <pc:spChg chg="mod">
          <ac:chgData name="Reddy, Yadavaram Anusha" userId="7dd95ea9-357c-4868-a39a-55ce9a2e9f46" providerId="ADAL" clId="{F1B1A205-9E0E-3B4A-AEF8-903B45E9BEA6}" dt="2023-03-24T05:45:48.804" v="5257" actId="1038"/>
          <ac:spMkLst>
            <pc:docMk/>
            <pc:sldMk cId="4097264945" sldId="385"/>
            <ac:spMk id="74" creationId="{8B0998DD-C9CC-3DD8-B610-44013622297F}"/>
          </ac:spMkLst>
        </pc:spChg>
        <pc:spChg chg="mod">
          <ac:chgData name="Reddy, Yadavaram Anusha" userId="7dd95ea9-357c-4868-a39a-55ce9a2e9f46" providerId="ADAL" clId="{F1B1A205-9E0E-3B4A-AEF8-903B45E9BEA6}" dt="2023-03-24T05:45:40.699" v="5242" actId="1037"/>
          <ac:spMkLst>
            <pc:docMk/>
            <pc:sldMk cId="4097264945" sldId="385"/>
            <ac:spMk id="75" creationId="{077AAA47-A4EB-8CFB-146B-6460D0B86A36}"/>
          </ac:spMkLst>
        </pc:spChg>
        <pc:grpChg chg="mod">
          <ac:chgData name="Reddy, Yadavaram Anusha" userId="7dd95ea9-357c-4868-a39a-55ce9a2e9f46" providerId="ADAL" clId="{F1B1A205-9E0E-3B4A-AEF8-903B45E9BEA6}" dt="2023-03-24T05:44:29.415" v="5182" actId="1037"/>
          <ac:grpSpMkLst>
            <pc:docMk/>
            <pc:sldMk cId="4097264945" sldId="385"/>
            <ac:grpSpMk id="79" creationId="{66FA9A11-F592-FB65-44B8-F5DD0696712D}"/>
          </ac:grpSpMkLst>
        </pc:grpChg>
        <pc:cxnChg chg="mod">
          <ac:chgData name="Reddy, Yadavaram Anusha" userId="7dd95ea9-357c-4868-a39a-55ce9a2e9f46" providerId="ADAL" clId="{F1B1A205-9E0E-3B4A-AEF8-903B45E9BEA6}" dt="2023-03-24T02:40:56.534" v="3901" actId="14100"/>
          <ac:cxnSpMkLst>
            <pc:docMk/>
            <pc:sldMk cId="4097264945" sldId="385"/>
            <ac:cxnSpMk id="55" creationId="{8B16AABD-698B-DA88-8316-C66333806B98}"/>
          </ac:cxnSpMkLst>
        </pc:cxnChg>
        <pc:cxnChg chg="mod">
          <ac:chgData name="Reddy, Yadavaram Anusha" userId="7dd95ea9-357c-4868-a39a-55ce9a2e9f46" providerId="ADAL" clId="{F1B1A205-9E0E-3B4A-AEF8-903B45E9BEA6}" dt="2023-03-24T05:45:59.195" v="5258" actId="14100"/>
          <ac:cxnSpMkLst>
            <pc:docMk/>
            <pc:sldMk cId="4097264945" sldId="385"/>
            <ac:cxnSpMk id="71" creationId="{DA5000FF-6C39-47E5-CF84-96136F82042E}"/>
          </ac:cxnSpMkLst>
        </pc:cxnChg>
      </pc:sldChg>
      <pc:sldChg chg="delSp modSp mod">
        <pc:chgData name="Reddy, Yadavaram Anusha" userId="7dd95ea9-357c-4868-a39a-55ce9a2e9f46" providerId="ADAL" clId="{F1B1A205-9E0E-3B4A-AEF8-903B45E9BEA6}" dt="2023-03-24T05:19:55.837" v="4901" actId="21"/>
        <pc:sldMkLst>
          <pc:docMk/>
          <pc:sldMk cId="42688529" sldId="386"/>
        </pc:sldMkLst>
        <pc:spChg chg="del">
          <ac:chgData name="Reddy, Yadavaram Anusha" userId="7dd95ea9-357c-4868-a39a-55ce9a2e9f46" providerId="ADAL" clId="{F1B1A205-9E0E-3B4A-AEF8-903B45E9BEA6}" dt="2023-03-24T05:19:53.121" v="4900" actId="21"/>
          <ac:spMkLst>
            <pc:docMk/>
            <pc:sldMk cId="42688529" sldId="386"/>
            <ac:spMk id="5" creationId="{7198EAE3-5918-294A-88AF-34D46E3CC0E0}"/>
          </ac:spMkLst>
        </pc:spChg>
        <pc:spChg chg="mod">
          <ac:chgData name="Reddy, Yadavaram Anusha" userId="7dd95ea9-357c-4868-a39a-55ce9a2e9f46" providerId="ADAL" clId="{F1B1A205-9E0E-3B4A-AEF8-903B45E9BEA6}" dt="2023-03-24T05:19:55.837" v="4901" actId="21"/>
          <ac:spMkLst>
            <pc:docMk/>
            <pc:sldMk cId="42688529" sldId="386"/>
            <ac:spMk id="6" creationId="{A84C6658-392F-6A4D-984C-531AB221C723}"/>
          </ac:spMkLst>
        </pc:spChg>
      </pc:sldChg>
      <pc:sldChg chg="addSp delSp modSp mod modAnim">
        <pc:chgData name="Reddy, Yadavaram Anusha" userId="7dd95ea9-357c-4868-a39a-55ce9a2e9f46" providerId="ADAL" clId="{F1B1A205-9E0E-3B4A-AEF8-903B45E9BEA6}" dt="2023-03-24T05:42:57.728" v="5141" actId="14100"/>
        <pc:sldMkLst>
          <pc:docMk/>
          <pc:sldMk cId="2279662738" sldId="387"/>
        </pc:sldMkLst>
        <pc:spChg chg="del">
          <ac:chgData name="Reddy, Yadavaram Anusha" userId="7dd95ea9-357c-4868-a39a-55ce9a2e9f46" providerId="ADAL" clId="{F1B1A205-9E0E-3B4A-AEF8-903B45E9BEA6}" dt="2023-03-24T02:40:23.531" v="3895" actId="21"/>
          <ac:spMkLst>
            <pc:docMk/>
            <pc:sldMk cId="2279662738" sldId="387"/>
            <ac:spMk id="5" creationId="{A89144A8-6334-C146-B40F-BF5885E42CD8}"/>
          </ac:spMkLst>
        </pc:spChg>
        <pc:spChg chg="del">
          <ac:chgData name="Reddy, Yadavaram Anusha" userId="7dd95ea9-357c-4868-a39a-55ce9a2e9f46" providerId="ADAL" clId="{F1B1A205-9E0E-3B4A-AEF8-903B45E9BEA6}" dt="2023-03-24T02:40:26.344" v="3896" actId="21"/>
          <ac:spMkLst>
            <pc:docMk/>
            <pc:sldMk cId="2279662738" sldId="387"/>
            <ac:spMk id="6" creationId="{F12AC305-62D1-0B42-86B3-CE1813F5523B}"/>
          </ac:spMkLst>
        </pc:spChg>
        <pc:spChg chg="mod">
          <ac:chgData name="Reddy, Yadavaram Anusha" userId="7dd95ea9-357c-4868-a39a-55ce9a2e9f46" providerId="ADAL" clId="{F1B1A205-9E0E-3B4A-AEF8-903B45E9BEA6}" dt="2023-03-24T05:38:37.345" v="5096" actId="1076"/>
          <ac:spMkLst>
            <pc:docMk/>
            <pc:sldMk cId="2279662738" sldId="387"/>
            <ac:spMk id="10" creationId="{F0BD2519-6367-5A07-00A5-C800D96C5ADC}"/>
          </ac:spMkLst>
        </pc:spChg>
        <pc:spChg chg="mod">
          <ac:chgData name="Reddy, Yadavaram Anusha" userId="7dd95ea9-357c-4868-a39a-55ce9a2e9f46" providerId="ADAL" clId="{F1B1A205-9E0E-3B4A-AEF8-903B45E9BEA6}" dt="2023-03-24T05:40:13.878" v="5122" actId="1076"/>
          <ac:spMkLst>
            <pc:docMk/>
            <pc:sldMk cId="2279662738" sldId="387"/>
            <ac:spMk id="11" creationId="{0E96C6C5-B997-59BB-61D9-239129A26014}"/>
          </ac:spMkLst>
        </pc:spChg>
        <pc:spChg chg="mod">
          <ac:chgData name="Reddy, Yadavaram Anusha" userId="7dd95ea9-357c-4868-a39a-55ce9a2e9f46" providerId="ADAL" clId="{F1B1A205-9E0E-3B4A-AEF8-903B45E9BEA6}" dt="2023-03-24T05:38:32.995" v="5095" actId="1076"/>
          <ac:spMkLst>
            <pc:docMk/>
            <pc:sldMk cId="2279662738" sldId="387"/>
            <ac:spMk id="12" creationId="{242B3E6C-E0F7-F63A-70EB-41059967D898}"/>
          </ac:spMkLst>
        </pc:spChg>
        <pc:spChg chg="mod">
          <ac:chgData name="Reddy, Yadavaram Anusha" userId="7dd95ea9-357c-4868-a39a-55ce9a2e9f46" providerId="ADAL" clId="{F1B1A205-9E0E-3B4A-AEF8-903B45E9BEA6}" dt="2023-03-24T05:40:20.879" v="5123" actId="1076"/>
          <ac:spMkLst>
            <pc:docMk/>
            <pc:sldMk cId="2279662738" sldId="387"/>
            <ac:spMk id="13" creationId="{EC49B3A2-3128-775E-019A-5AAD72C5BBC8}"/>
          </ac:spMkLst>
        </pc:spChg>
        <pc:spChg chg="mod">
          <ac:chgData name="Reddy, Yadavaram Anusha" userId="7dd95ea9-357c-4868-a39a-55ce9a2e9f46" providerId="ADAL" clId="{F1B1A205-9E0E-3B4A-AEF8-903B45E9BEA6}" dt="2023-03-24T02:39:13.468" v="3878" actId="14100"/>
          <ac:spMkLst>
            <pc:docMk/>
            <pc:sldMk cId="2279662738" sldId="387"/>
            <ac:spMk id="16" creationId="{BA2805D6-414F-B3B1-037F-60AB388BC6A3}"/>
          </ac:spMkLst>
        </pc:spChg>
        <pc:spChg chg="mod">
          <ac:chgData name="Reddy, Yadavaram Anusha" userId="7dd95ea9-357c-4868-a39a-55ce9a2e9f46" providerId="ADAL" clId="{F1B1A205-9E0E-3B4A-AEF8-903B45E9BEA6}" dt="2023-03-24T02:39:18.559" v="3879" actId="255"/>
          <ac:spMkLst>
            <pc:docMk/>
            <pc:sldMk cId="2279662738" sldId="387"/>
            <ac:spMk id="18" creationId="{DBE04B77-16EE-5697-0084-723DC64599CD}"/>
          </ac:spMkLst>
        </pc:spChg>
        <pc:spChg chg="mod">
          <ac:chgData name="Reddy, Yadavaram Anusha" userId="7dd95ea9-357c-4868-a39a-55ce9a2e9f46" providerId="ADAL" clId="{F1B1A205-9E0E-3B4A-AEF8-903B45E9BEA6}" dt="2023-03-24T02:39:26.685" v="3882" actId="14100"/>
          <ac:spMkLst>
            <pc:docMk/>
            <pc:sldMk cId="2279662738" sldId="387"/>
            <ac:spMk id="32" creationId="{A629A6DD-45AC-1EDF-2693-E9A809EBF65B}"/>
          </ac:spMkLst>
        </pc:spChg>
        <pc:spChg chg="mod">
          <ac:chgData name="Reddy, Yadavaram Anusha" userId="7dd95ea9-357c-4868-a39a-55ce9a2e9f46" providerId="ADAL" clId="{F1B1A205-9E0E-3B4A-AEF8-903B45E9BEA6}" dt="2023-03-24T02:39:30.294" v="3883" actId="255"/>
          <ac:spMkLst>
            <pc:docMk/>
            <pc:sldMk cId="2279662738" sldId="387"/>
            <ac:spMk id="34" creationId="{45E0A285-4020-DA25-B677-53831B1311CE}"/>
          </ac:spMkLst>
        </pc:spChg>
        <pc:grpChg chg="mod">
          <ac:chgData name="Reddy, Yadavaram Anusha" userId="7dd95ea9-357c-4868-a39a-55ce9a2e9f46" providerId="ADAL" clId="{F1B1A205-9E0E-3B4A-AEF8-903B45E9BEA6}" dt="2023-03-24T05:37:40.107" v="5087" actId="1037"/>
          <ac:grpSpMkLst>
            <pc:docMk/>
            <pc:sldMk cId="2279662738" sldId="387"/>
            <ac:grpSpMk id="15" creationId="{A2423DE0-3C09-2C13-C972-E1848E0A7F0D}"/>
          </ac:grpSpMkLst>
        </pc:grpChg>
        <pc:grpChg chg="mod">
          <ac:chgData name="Reddy, Yadavaram Anusha" userId="7dd95ea9-357c-4868-a39a-55ce9a2e9f46" providerId="ADAL" clId="{F1B1A205-9E0E-3B4A-AEF8-903B45E9BEA6}" dt="2023-03-24T05:39:56.760" v="5121" actId="1038"/>
          <ac:grpSpMkLst>
            <pc:docMk/>
            <pc:sldMk cId="2279662738" sldId="387"/>
            <ac:grpSpMk id="31" creationId="{995BC0F6-B0E4-19B0-FE7F-23F3B9461ED1}"/>
          </ac:grpSpMkLst>
        </pc:grpChg>
        <pc:picChg chg="mod">
          <ac:chgData name="Reddy, Yadavaram Anusha" userId="7dd95ea9-357c-4868-a39a-55ce9a2e9f46" providerId="ADAL" clId="{F1B1A205-9E0E-3B4A-AEF8-903B45E9BEA6}" dt="2023-03-24T05:38:19.379" v="5092" actId="14100"/>
          <ac:picMkLst>
            <pc:docMk/>
            <pc:sldMk cId="2279662738" sldId="387"/>
            <ac:picMk id="3" creationId="{9313E105-223C-053A-3E1F-B73FA8D43C8D}"/>
          </ac:picMkLst>
        </pc:picChg>
        <pc:picChg chg="mod">
          <ac:chgData name="Reddy, Yadavaram Anusha" userId="7dd95ea9-357c-4868-a39a-55ce9a2e9f46" providerId="ADAL" clId="{F1B1A205-9E0E-3B4A-AEF8-903B45E9BEA6}" dt="2023-03-24T05:39:36.595" v="5105" actId="14100"/>
          <ac:picMkLst>
            <pc:docMk/>
            <pc:sldMk cId="2279662738" sldId="387"/>
            <ac:picMk id="7" creationId="{AD0713FB-A4A3-1FB9-DF79-13FFE3D24063}"/>
          </ac:picMkLst>
        </pc:picChg>
        <pc:cxnChg chg="add mod">
          <ac:chgData name="Reddy, Yadavaram Anusha" userId="7dd95ea9-357c-4868-a39a-55ce9a2e9f46" providerId="ADAL" clId="{F1B1A205-9E0E-3B4A-AEF8-903B45E9BEA6}" dt="2023-03-24T05:38:47.378" v="5097" actId="1076"/>
          <ac:cxnSpMkLst>
            <pc:docMk/>
            <pc:sldMk cId="2279662738" sldId="387"/>
            <ac:cxnSpMk id="4" creationId="{2235CA2F-D4D3-704B-B0B0-6B1E89CC94A7}"/>
          </ac:cxnSpMkLst>
        </pc:cxnChg>
        <pc:cxnChg chg="mod">
          <ac:chgData name="Reddy, Yadavaram Anusha" userId="7dd95ea9-357c-4868-a39a-55ce9a2e9f46" providerId="ADAL" clId="{F1B1A205-9E0E-3B4A-AEF8-903B45E9BEA6}" dt="2023-03-24T05:40:54.579" v="5127" actId="14100"/>
          <ac:cxnSpMkLst>
            <pc:docMk/>
            <pc:sldMk cId="2279662738" sldId="387"/>
            <ac:cxnSpMk id="25" creationId="{FEBC38C8-0A12-751E-761C-0AA8E472BEF4}"/>
          </ac:cxnSpMkLst>
        </pc:cxnChg>
        <pc:cxnChg chg="mod">
          <ac:chgData name="Reddy, Yadavaram Anusha" userId="7dd95ea9-357c-4868-a39a-55ce9a2e9f46" providerId="ADAL" clId="{F1B1A205-9E0E-3B4A-AEF8-903B45E9BEA6}" dt="2023-03-24T05:40:50.331" v="5126" actId="14100"/>
          <ac:cxnSpMkLst>
            <pc:docMk/>
            <pc:sldMk cId="2279662738" sldId="387"/>
            <ac:cxnSpMk id="28" creationId="{D264849E-A14D-FA30-2A0F-54DBAF46836C}"/>
          </ac:cxnSpMkLst>
        </pc:cxnChg>
        <pc:cxnChg chg="mod">
          <ac:chgData name="Reddy, Yadavaram Anusha" userId="7dd95ea9-357c-4868-a39a-55ce9a2e9f46" providerId="ADAL" clId="{F1B1A205-9E0E-3B4A-AEF8-903B45E9BEA6}" dt="2023-03-24T05:42:57.728" v="5141" actId="14100"/>
          <ac:cxnSpMkLst>
            <pc:docMk/>
            <pc:sldMk cId="2279662738" sldId="387"/>
            <ac:cxnSpMk id="35" creationId="{79B04616-7768-B18E-E42E-E084B4BDC7A1}"/>
          </ac:cxnSpMkLst>
        </pc:cxnChg>
        <pc:cxnChg chg="mod">
          <ac:chgData name="Reddy, Yadavaram Anusha" userId="7dd95ea9-357c-4868-a39a-55ce9a2e9f46" providerId="ADAL" clId="{F1B1A205-9E0E-3B4A-AEF8-903B45E9BEA6}" dt="2023-03-24T05:42:52.280" v="5140" actId="14100"/>
          <ac:cxnSpMkLst>
            <pc:docMk/>
            <pc:sldMk cId="2279662738" sldId="387"/>
            <ac:cxnSpMk id="36" creationId="{8C308416-EF60-A244-D668-F43A52B507CF}"/>
          </ac:cxnSpMkLst>
        </pc:cxnChg>
      </pc:sldChg>
      <pc:sldChg chg="delSp modSp mod">
        <pc:chgData name="Reddy, Yadavaram Anusha" userId="7dd95ea9-357c-4868-a39a-55ce9a2e9f46" providerId="ADAL" clId="{F1B1A205-9E0E-3B4A-AEF8-903B45E9BEA6}" dt="2023-03-24T02:45:48.094" v="3946" actId="21"/>
        <pc:sldMkLst>
          <pc:docMk/>
          <pc:sldMk cId="3484168209" sldId="388"/>
        </pc:sldMkLst>
        <pc:spChg chg="del mod">
          <ac:chgData name="Reddy, Yadavaram Anusha" userId="7dd95ea9-357c-4868-a39a-55ce9a2e9f46" providerId="ADAL" clId="{F1B1A205-9E0E-3B4A-AEF8-903B45E9BEA6}" dt="2023-03-24T02:45:39.965" v="3945" actId="21"/>
          <ac:spMkLst>
            <pc:docMk/>
            <pc:sldMk cId="3484168209" sldId="388"/>
            <ac:spMk id="5" creationId="{7198EAE3-5918-294A-88AF-34D46E3CC0E0}"/>
          </ac:spMkLst>
        </pc:spChg>
        <pc:spChg chg="del mod">
          <ac:chgData name="Reddy, Yadavaram Anusha" userId="7dd95ea9-357c-4868-a39a-55ce9a2e9f46" providerId="ADAL" clId="{F1B1A205-9E0E-3B4A-AEF8-903B45E9BEA6}" dt="2023-03-24T02:45:48.094" v="3946" actId="21"/>
          <ac:spMkLst>
            <pc:docMk/>
            <pc:sldMk cId="3484168209" sldId="388"/>
            <ac:spMk id="6" creationId="{A84C6658-392F-6A4D-984C-531AB221C723}"/>
          </ac:spMkLst>
        </pc:spChg>
      </pc:sldChg>
      <pc:sldChg chg="delSp modSp mod modAnim">
        <pc:chgData name="Reddy, Yadavaram Anusha" userId="7dd95ea9-357c-4868-a39a-55ce9a2e9f46" providerId="ADAL" clId="{F1B1A205-9E0E-3B4A-AEF8-903B45E9BEA6}" dt="2023-03-24T05:56:24.285" v="5359"/>
        <pc:sldMkLst>
          <pc:docMk/>
          <pc:sldMk cId="2261881906" sldId="389"/>
        </pc:sldMkLst>
        <pc:spChg chg="mod">
          <ac:chgData name="Reddy, Yadavaram Anusha" userId="7dd95ea9-357c-4868-a39a-55ce9a2e9f46" providerId="ADAL" clId="{F1B1A205-9E0E-3B4A-AEF8-903B45E9BEA6}" dt="2023-03-24T05:50:10.679" v="5292" actId="1076"/>
          <ac:spMkLst>
            <pc:docMk/>
            <pc:sldMk cId="2261881906" sldId="389"/>
            <ac:spMk id="3" creationId="{1C136503-67CA-B224-69F4-3CAD59E125A2}"/>
          </ac:spMkLst>
        </pc:spChg>
        <pc:spChg chg="del">
          <ac:chgData name="Reddy, Yadavaram Anusha" userId="7dd95ea9-357c-4868-a39a-55ce9a2e9f46" providerId="ADAL" clId="{F1B1A205-9E0E-3B4A-AEF8-903B45E9BEA6}" dt="2023-03-24T02:45:56.633" v="3947" actId="21"/>
          <ac:spMkLst>
            <pc:docMk/>
            <pc:sldMk cId="2261881906" sldId="389"/>
            <ac:spMk id="5" creationId="{A89144A8-6334-C146-B40F-BF5885E42CD8}"/>
          </ac:spMkLst>
        </pc:spChg>
        <pc:spChg chg="del">
          <ac:chgData name="Reddy, Yadavaram Anusha" userId="7dd95ea9-357c-4868-a39a-55ce9a2e9f46" providerId="ADAL" clId="{F1B1A205-9E0E-3B4A-AEF8-903B45E9BEA6}" dt="2023-03-24T02:46:01.602" v="3948" actId="21"/>
          <ac:spMkLst>
            <pc:docMk/>
            <pc:sldMk cId="2261881906" sldId="389"/>
            <ac:spMk id="6" creationId="{F12AC305-62D1-0B42-86B3-CE1813F5523B}"/>
          </ac:spMkLst>
        </pc:spChg>
        <pc:spChg chg="mod">
          <ac:chgData name="Reddy, Yadavaram Anusha" userId="7dd95ea9-357c-4868-a39a-55ce9a2e9f46" providerId="ADAL" clId="{F1B1A205-9E0E-3B4A-AEF8-903B45E9BEA6}" dt="2023-03-24T05:46:28.043" v="5261" actId="1076"/>
          <ac:spMkLst>
            <pc:docMk/>
            <pc:sldMk cId="2261881906" sldId="389"/>
            <ac:spMk id="9" creationId="{19708CA8-E9F6-191E-B3C7-976FC78CFBE9}"/>
          </ac:spMkLst>
        </pc:spChg>
        <pc:spChg chg="mod">
          <ac:chgData name="Reddy, Yadavaram Anusha" userId="7dd95ea9-357c-4868-a39a-55ce9a2e9f46" providerId="ADAL" clId="{F1B1A205-9E0E-3B4A-AEF8-903B45E9BEA6}" dt="2023-03-24T05:47:43.078" v="5274" actId="1076"/>
          <ac:spMkLst>
            <pc:docMk/>
            <pc:sldMk cId="2261881906" sldId="389"/>
            <ac:spMk id="19" creationId="{9FF4E548-A4DD-6FA5-2534-896A9C133549}"/>
          </ac:spMkLst>
        </pc:spChg>
        <pc:spChg chg="mod">
          <ac:chgData name="Reddy, Yadavaram Anusha" userId="7dd95ea9-357c-4868-a39a-55ce9a2e9f46" providerId="ADAL" clId="{F1B1A205-9E0E-3B4A-AEF8-903B45E9BEA6}" dt="2023-03-24T05:46:47.697" v="5263" actId="1076"/>
          <ac:spMkLst>
            <pc:docMk/>
            <pc:sldMk cId="2261881906" sldId="389"/>
            <ac:spMk id="21" creationId="{AFD6F254-B20D-5221-F422-21C6217510C8}"/>
          </ac:spMkLst>
        </pc:spChg>
        <pc:spChg chg="mod">
          <ac:chgData name="Reddy, Yadavaram Anusha" userId="7dd95ea9-357c-4868-a39a-55ce9a2e9f46" providerId="ADAL" clId="{F1B1A205-9E0E-3B4A-AEF8-903B45E9BEA6}" dt="2023-03-24T05:48:07.229" v="5277" actId="14100"/>
          <ac:spMkLst>
            <pc:docMk/>
            <pc:sldMk cId="2261881906" sldId="389"/>
            <ac:spMk id="22" creationId="{F5E64D60-8A32-7386-113D-B9B200499436}"/>
          </ac:spMkLst>
        </pc:spChg>
        <pc:spChg chg="mod">
          <ac:chgData name="Reddy, Yadavaram Anusha" userId="7dd95ea9-357c-4868-a39a-55ce9a2e9f46" providerId="ADAL" clId="{F1B1A205-9E0E-3B4A-AEF8-903B45E9BEA6}" dt="2023-03-24T05:48:14.646" v="5278" actId="1076"/>
          <ac:spMkLst>
            <pc:docMk/>
            <pc:sldMk cId="2261881906" sldId="389"/>
            <ac:spMk id="32" creationId="{335259B3-1830-1BE7-CEB8-0078F59701B9}"/>
          </ac:spMkLst>
        </pc:spChg>
        <pc:graphicFrameChg chg="mod modGraphic">
          <ac:chgData name="Reddy, Yadavaram Anusha" userId="7dd95ea9-357c-4868-a39a-55ce9a2e9f46" providerId="ADAL" clId="{F1B1A205-9E0E-3B4A-AEF8-903B45E9BEA6}" dt="2023-03-24T05:49:11.495" v="5280" actId="14100"/>
          <ac:graphicFrameMkLst>
            <pc:docMk/>
            <pc:sldMk cId="2261881906" sldId="389"/>
            <ac:graphicFrameMk id="14" creationId="{D85D753C-2350-66D5-2889-21A554B7FCA5}"/>
          </ac:graphicFrameMkLst>
        </pc:graphicFrameChg>
        <pc:picChg chg="mod">
          <ac:chgData name="Reddy, Yadavaram Anusha" userId="7dd95ea9-357c-4868-a39a-55ce9a2e9f46" providerId="ADAL" clId="{F1B1A205-9E0E-3B4A-AEF8-903B45E9BEA6}" dt="2023-03-24T05:51:38.238" v="5305" actId="1038"/>
          <ac:picMkLst>
            <pc:docMk/>
            <pc:sldMk cId="2261881906" sldId="389"/>
            <ac:picMk id="4098" creationId="{8628FFBB-EB01-80DE-13C5-99609765FC14}"/>
          </ac:picMkLst>
        </pc:picChg>
        <pc:cxnChg chg="mod">
          <ac:chgData name="Reddy, Yadavaram Anusha" userId="7dd95ea9-357c-4868-a39a-55ce9a2e9f46" providerId="ADAL" clId="{F1B1A205-9E0E-3B4A-AEF8-903B45E9BEA6}" dt="2023-03-24T05:50:50.079" v="5298" actId="14100"/>
          <ac:cxnSpMkLst>
            <pc:docMk/>
            <pc:sldMk cId="2261881906" sldId="389"/>
            <ac:cxnSpMk id="7" creationId="{8F96D33D-31DA-D579-A175-DD9CC9887EED}"/>
          </ac:cxnSpMkLst>
        </pc:cxnChg>
        <pc:cxnChg chg="mod">
          <ac:chgData name="Reddy, Yadavaram Anusha" userId="7dd95ea9-357c-4868-a39a-55ce9a2e9f46" providerId="ADAL" clId="{F1B1A205-9E0E-3B4A-AEF8-903B45E9BEA6}" dt="2023-03-24T05:51:09.263" v="5302" actId="14100"/>
          <ac:cxnSpMkLst>
            <pc:docMk/>
            <pc:sldMk cId="2261881906" sldId="389"/>
            <ac:cxnSpMk id="12" creationId="{ACA9AF79-A046-F1D6-BEEA-F5F1DE6CCE1D}"/>
          </ac:cxnSpMkLst>
        </pc:cxnChg>
        <pc:cxnChg chg="mod">
          <ac:chgData name="Reddy, Yadavaram Anusha" userId="7dd95ea9-357c-4868-a39a-55ce9a2e9f46" providerId="ADAL" clId="{F1B1A205-9E0E-3B4A-AEF8-903B45E9BEA6}" dt="2023-03-24T05:51:26.064" v="5304" actId="14100"/>
          <ac:cxnSpMkLst>
            <pc:docMk/>
            <pc:sldMk cId="2261881906" sldId="389"/>
            <ac:cxnSpMk id="29" creationId="{0EFF4867-7230-11E1-092E-A6603BC7026D}"/>
          </ac:cxnSpMkLst>
        </pc:cxnChg>
      </pc:sldChg>
      <pc:sldChg chg="delSp modSp mod modAnim">
        <pc:chgData name="Reddy, Yadavaram Anusha" userId="7dd95ea9-357c-4868-a39a-55ce9a2e9f46" providerId="ADAL" clId="{F1B1A205-9E0E-3B4A-AEF8-903B45E9BEA6}" dt="2023-03-24T05:57:01.615" v="5363"/>
        <pc:sldMkLst>
          <pc:docMk/>
          <pc:sldMk cId="3234137202" sldId="390"/>
        </pc:sldMkLst>
        <pc:spChg chg="del">
          <ac:chgData name="Reddy, Yadavaram Anusha" userId="7dd95ea9-357c-4868-a39a-55ce9a2e9f46" providerId="ADAL" clId="{F1B1A205-9E0E-3B4A-AEF8-903B45E9BEA6}" dt="2023-03-24T02:46:41.515" v="3953" actId="21"/>
          <ac:spMkLst>
            <pc:docMk/>
            <pc:sldMk cId="3234137202" sldId="390"/>
            <ac:spMk id="5" creationId="{A89144A8-6334-C146-B40F-BF5885E42CD8}"/>
          </ac:spMkLst>
        </pc:spChg>
        <pc:spChg chg="del">
          <ac:chgData name="Reddy, Yadavaram Anusha" userId="7dd95ea9-357c-4868-a39a-55ce9a2e9f46" providerId="ADAL" clId="{F1B1A205-9E0E-3B4A-AEF8-903B45E9BEA6}" dt="2023-03-24T02:46:45.274" v="3954" actId="21"/>
          <ac:spMkLst>
            <pc:docMk/>
            <pc:sldMk cId="3234137202" sldId="390"/>
            <ac:spMk id="6" creationId="{F12AC305-62D1-0B42-86B3-CE1813F5523B}"/>
          </ac:spMkLst>
        </pc:spChg>
        <pc:spChg chg="mod">
          <ac:chgData name="Reddy, Yadavaram Anusha" userId="7dd95ea9-357c-4868-a39a-55ce9a2e9f46" providerId="ADAL" clId="{F1B1A205-9E0E-3B4A-AEF8-903B45E9BEA6}" dt="2023-03-24T05:52:56.444" v="5355" actId="1076"/>
          <ac:spMkLst>
            <pc:docMk/>
            <pc:sldMk cId="3234137202" sldId="390"/>
            <ac:spMk id="7" creationId="{27C377ED-E79F-08C3-08C0-0C30C666AD58}"/>
          </ac:spMkLst>
        </pc:spChg>
        <pc:spChg chg="mod">
          <ac:chgData name="Reddy, Yadavaram Anusha" userId="7dd95ea9-357c-4868-a39a-55ce9a2e9f46" providerId="ADAL" clId="{F1B1A205-9E0E-3B4A-AEF8-903B45E9BEA6}" dt="2023-03-24T05:53:07.562" v="5356" actId="1076"/>
          <ac:spMkLst>
            <pc:docMk/>
            <pc:sldMk cId="3234137202" sldId="390"/>
            <ac:spMk id="10" creationId="{4DB60484-E90F-4767-27CA-1338BA89483F}"/>
          </ac:spMkLst>
        </pc:spChg>
        <pc:spChg chg="mod">
          <ac:chgData name="Reddy, Yadavaram Anusha" userId="7dd95ea9-357c-4868-a39a-55ce9a2e9f46" providerId="ADAL" clId="{F1B1A205-9E0E-3B4A-AEF8-903B45E9BEA6}" dt="2023-03-24T05:52:27.315" v="5353" actId="1035"/>
          <ac:spMkLst>
            <pc:docMk/>
            <pc:sldMk cId="3234137202" sldId="390"/>
            <ac:spMk id="12" creationId="{8A4119C2-883C-AF44-2242-081E7352D141}"/>
          </ac:spMkLst>
        </pc:spChg>
        <pc:spChg chg="mod">
          <ac:chgData name="Reddy, Yadavaram Anusha" userId="7dd95ea9-357c-4868-a39a-55ce9a2e9f46" providerId="ADAL" clId="{F1B1A205-9E0E-3B4A-AEF8-903B45E9BEA6}" dt="2023-03-24T05:52:27.315" v="5353" actId="1035"/>
          <ac:spMkLst>
            <pc:docMk/>
            <pc:sldMk cId="3234137202" sldId="390"/>
            <ac:spMk id="13" creationId="{F3355EDC-1ABF-9C1B-3A46-53647C87DDF5}"/>
          </ac:spMkLst>
        </pc:spChg>
        <pc:spChg chg="mod">
          <ac:chgData name="Reddy, Yadavaram Anusha" userId="7dd95ea9-357c-4868-a39a-55ce9a2e9f46" providerId="ADAL" clId="{F1B1A205-9E0E-3B4A-AEF8-903B45E9BEA6}" dt="2023-03-24T05:52:27.315" v="5353" actId="1035"/>
          <ac:spMkLst>
            <pc:docMk/>
            <pc:sldMk cId="3234137202" sldId="390"/>
            <ac:spMk id="14" creationId="{8A903D91-0A5C-C236-0FD5-0989E688F4B5}"/>
          </ac:spMkLst>
        </pc:spChg>
        <pc:spChg chg="mod">
          <ac:chgData name="Reddy, Yadavaram Anusha" userId="7dd95ea9-357c-4868-a39a-55ce9a2e9f46" providerId="ADAL" clId="{F1B1A205-9E0E-3B4A-AEF8-903B45E9BEA6}" dt="2023-03-24T05:52:27.315" v="5353" actId="1035"/>
          <ac:spMkLst>
            <pc:docMk/>
            <pc:sldMk cId="3234137202" sldId="390"/>
            <ac:spMk id="18" creationId="{F984B01F-2BED-657C-7FA5-7E2DC80BB34E}"/>
          </ac:spMkLst>
        </pc:spChg>
        <pc:spChg chg="mod">
          <ac:chgData name="Reddy, Yadavaram Anusha" userId="7dd95ea9-357c-4868-a39a-55ce9a2e9f46" providerId="ADAL" clId="{F1B1A205-9E0E-3B4A-AEF8-903B45E9BEA6}" dt="2023-03-24T05:52:40.495" v="5354" actId="1076"/>
          <ac:spMkLst>
            <pc:docMk/>
            <pc:sldMk cId="3234137202" sldId="390"/>
            <ac:spMk id="19" creationId="{9FF4E548-A4DD-6FA5-2534-896A9C133549}"/>
          </ac:spMkLst>
        </pc:spChg>
        <pc:spChg chg="mod">
          <ac:chgData name="Reddy, Yadavaram Anusha" userId="7dd95ea9-357c-4868-a39a-55ce9a2e9f46" providerId="ADAL" clId="{F1B1A205-9E0E-3B4A-AEF8-903B45E9BEA6}" dt="2023-03-24T05:52:27.315" v="5353" actId="1035"/>
          <ac:spMkLst>
            <pc:docMk/>
            <pc:sldMk cId="3234137202" sldId="390"/>
            <ac:spMk id="21" creationId="{DE95C8CB-4255-3638-64EA-F6A6DCAAB92B}"/>
          </ac:spMkLst>
        </pc:spChg>
        <pc:spChg chg="mod">
          <ac:chgData name="Reddy, Yadavaram Anusha" userId="7dd95ea9-357c-4868-a39a-55ce9a2e9f46" providerId="ADAL" clId="{F1B1A205-9E0E-3B4A-AEF8-903B45E9BEA6}" dt="2023-03-24T05:52:27.315" v="5353" actId="1035"/>
          <ac:spMkLst>
            <pc:docMk/>
            <pc:sldMk cId="3234137202" sldId="390"/>
            <ac:spMk id="23" creationId="{CE70DCC5-EE80-4837-8445-329BE76E6FE7}"/>
          </ac:spMkLst>
        </pc:spChg>
        <pc:spChg chg="mod">
          <ac:chgData name="Reddy, Yadavaram Anusha" userId="7dd95ea9-357c-4868-a39a-55ce9a2e9f46" providerId="ADAL" clId="{F1B1A205-9E0E-3B4A-AEF8-903B45E9BEA6}" dt="2023-03-24T05:52:27.315" v="5353" actId="1035"/>
          <ac:spMkLst>
            <pc:docMk/>
            <pc:sldMk cId="3234137202" sldId="390"/>
            <ac:spMk id="29" creationId="{84C82F6C-1460-7766-7ADA-74BBC865F398}"/>
          </ac:spMkLst>
        </pc:spChg>
        <pc:spChg chg="mod">
          <ac:chgData name="Reddy, Yadavaram Anusha" userId="7dd95ea9-357c-4868-a39a-55ce9a2e9f46" providerId="ADAL" clId="{F1B1A205-9E0E-3B4A-AEF8-903B45E9BEA6}" dt="2023-03-24T05:52:27.315" v="5353" actId="1035"/>
          <ac:spMkLst>
            <pc:docMk/>
            <pc:sldMk cId="3234137202" sldId="390"/>
            <ac:spMk id="30" creationId="{031E6856-B235-6E67-7D50-2A169B11EEC9}"/>
          </ac:spMkLst>
        </pc:spChg>
        <pc:grpChg chg="mod">
          <ac:chgData name="Reddy, Yadavaram Anusha" userId="7dd95ea9-357c-4868-a39a-55ce9a2e9f46" providerId="ADAL" clId="{F1B1A205-9E0E-3B4A-AEF8-903B45E9BEA6}" dt="2023-03-24T05:52:27.315" v="5353" actId="1035"/>
          <ac:grpSpMkLst>
            <pc:docMk/>
            <pc:sldMk cId="3234137202" sldId="390"/>
            <ac:grpSpMk id="3" creationId="{0BFA7F27-E812-3FF9-056F-1083C8235CE6}"/>
          </ac:grpSpMkLst>
        </pc:grpChg>
        <pc:graphicFrameChg chg="mod modGraphic">
          <ac:chgData name="Reddy, Yadavaram Anusha" userId="7dd95ea9-357c-4868-a39a-55ce9a2e9f46" providerId="ADAL" clId="{F1B1A205-9E0E-3B4A-AEF8-903B45E9BEA6}" dt="2023-03-24T05:52:27.315" v="5353" actId="1035"/>
          <ac:graphicFrameMkLst>
            <pc:docMk/>
            <pc:sldMk cId="3234137202" sldId="390"/>
            <ac:graphicFrameMk id="8" creationId="{CA39D8F1-B220-74D4-3D8D-9DE5310A5D28}"/>
          </ac:graphicFrameMkLst>
        </pc:graphicFrameChg>
        <pc:picChg chg="mod">
          <ac:chgData name="Reddy, Yadavaram Anusha" userId="7dd95ea9-357c-4868-a39a-55ce9a2e9f46" providerId="ADAL" clId="{F1B1A205-9E0E-3B4A-AEF8-903B45E9BEA6}" dt="2023-03-24T05:52:27.315" v="5353" actId="1035"/>
          <ac:picMkLst>
            <pc:docMk/>
            <pc:sldMk cId="3234137202" sldId="390"/>
            <ac:picMk id="4098" creationId="{8628FFBB-EB01-80DE-13C5-99609765FC14}"/>
          </ac:picMkLst>
        </pc:picChg>
        <pc:cxnChg chg="mod">
          <ac:chgData name="Reddy, Yadavaram Anusha" userId="7dd95ea9-357c-4868-a39a-55ce9a2e9f46" providerId="ADAL" clId="{F1B1A205-9E0E-3B4A-AEF8-903B45E9BEA6}" dt="2023-03-24T05:52:27.315" v="5353" actId="1035"/>
          <ac:cxnSpMkLst>
            <pc:docMk/>
            <pc:sldMk cId="3234137202" sldId="390"/>
            <ac:cxnSpMk id="11" creationId="{8CF70E12-93D3-14F2-4E1F-503F73FDCFE7}"/>
          </ac:cxnSpMkLst>
        </pc:cxnChg>
        <pc:cxnChg chg="mod">
          <ac:chgData name="Reddy, Yadavaram Anusha" userId="7dd95ea9-357c-4868-a39a-55ce9a2e9f46" providerId="ADAL" clId="{F1B1A205-9E0E-3B4A-AEF8-903B45E9BEA6}" dt="2023-03-24T05:52:27.315" v="5353" actId="1035"/>
          <ac:cxnSpMkLst>
            <pc:docMk/>
            <pc:sldMk cId="3234137202" sldId="390"/>
            <ac:cxnSpMk id="15" creationId="{E20BAFD0-72F0-6602-00DE-953613BDBD05}"/>
          </ac:cxnSpMkLst>
        </pc:cxnChg>
        <pc:cxnChg chg="mod">
          <ac:chgData name="Reddy, Yadavaram Anusha" userId="7dd95ea9-357c-4868-a39a-55ce9a2e9f46" providerId="ADAL" clId="{F1B1A205-9E0E-3B4A-AEF8-903B45E9BEA6}" dt="2023-03-24T05:52:27.315" v="5353" actId="1035"/>
          <ac:cxnSpMkLst>
            <pc:docMk/>
            <pc:sldMk cId="3234137202" sldId="390"/>
            <ac:cxnSpMk id="24" creationId="{F45F391E-0543-867D-FFCC-DD83857E6926}"/>
          </ac:cxnSpMkLst>
        </pc:cxnChg>
        <pc:cxnChg chg="mod">
          <ac:chgData name="Reddy, Yadavaram Anusha" userId="7dd95ea9-357c-4868-a39a-55ce9a2e9f46" providerId="ADAL" clId="{F1B1A205-9E0E-3B4A-AEF8-903B45E9BEA6}" dt="2023-03-24T05:52:27.315" v="5353" actId="1035"/>
          <ac:cxnSpMkLst>
            <pc:docMk/>
            <pc:sldMk cId="3234137202" sldId="390"/>
            <ac:cxnSpMk id="26" creationId="{1C0321CB-4ABF-C1FE-C3D8-3A3DCE1A3BC3}"/>
          </ac:cxnSpMkLst>
        </pc:cxnChg>
        <pc:cxnChg chg="mod">
          <ac:chgData name="Reddy, Yadavaram Anusha" userId="7dd95ea9-357c-4868-a39a-55ce9a2e9f46" providerId="ADAL" clId="{F1B1A205-9E0E-3B4A-AEF8-903B45E9BEA6}" dt="2023-03-24T05:52:27.315" v="5353" actId="1035"/>
          <ac:cxnSpMkLst>
            <pc:docMk/>
            <pc:sldMk cId="3234137202" sldId="390"/>
            <ac:cxnSpMk id="28" creationId="{0579F10B-B8EC-5DCB-454E-949D48B5D6C5}"/>
          </ac:cxnSpMkLst>
        </pc:cxnChg>
      </pc:sldChg>
      <pc:sldChg chg="modSp mod">
        <pc:chgData name="Reddy, Yadavaram Anusha" userId="7dd95ea9-357c-4868-a39a-55ce9a2e9f46" providerId="ADAL" clId="{F1B1A205-9E0E-3B4A-AEF8-903B45E9BEA6}" dt="2023-03-24T05:20:53.588" v="4903" actId="1076"/>
        <pc:sldMkLst>
          <pc:docMk/>
          <pc:sldMk cId="82581168" sldId="391"/>
        </pc:sldMkLst>
        <pc:spChg chg="mod">
          <ac:chgData name="Reddy, Yadavaram Anusha" userId="7dd95ea9-357c-4868-a39a-55ce9a2e9f46" providerId="ADAL" clId="{F1B1A205-9E0E-3B4A-AEF8-903B45E9BEA6}" dt="2023-03-24T05:20:53.588" v="4903" actId="1076"/>
          <ac:spMkLst>
            <pc:docMk/>
            <pc:sldMk cId="82581168" sldId="391"/>
            <ac:spMk id="2" creationId="{03354486-2A6A-DD4E-9A8D-861B2E201A1F}"/>
          </ac:spMkLst>
        </pc:spChg>
      </pc:sldChg>
      <pc:sldChg chg="delSp modSp mod">
        <pc:chgData name="Reddy, Yadavaram Anusha" userId="7dd95ea9-357c-4868-a39a-55ce9a2e9f46" providerId="ADAL" clId="{F1B1A205-9E0E-3B4A-AEF8-903B45E9BEA6}" dt="2023-03-24T02:50:17.373" v="3976" actId="21"/>
        <pc:sldMkLst>
          <pc:docMk/>
          <pc:sldMk cId="3620622617" sldId="392"/>
        </pc:sldMkLst>
        <pc:spChg chg="del">
          <ac:chgData name="Reddy, Yadavaram Anusha" userId="7dd95ea9-357c-4868-a39a-55ce9a2e9f46" providerId="ADAL" clId="{F1B1A205-9E0E-3B4A-AEF8-903B45E9BEA6}" dt="2023-03-24T02:50:10.104" v="3974" actId="21"/>
          <ac:spMkLst>
            <pc:docMk/>
            <pc:sldMk cId="3620622617" sldId="392"/>
            <ac:spMk id="5" creationId="{A89144A8-6334-C146-B40F-BF5885E42CD8}"/>
          </ac:spMkLst>
        </pc:spChg>
        <pc:spChg chg="del mod">
          <ac:chgData name="Reddy, Yadavaram Anusha" userId="7dd95ea9-357c-4868-a39a-55ce9a2e9f46" providerId="ADAL" clId="{F1B1A205-9E0E-3B4A-AEF8-903B45E9BEA6}" dt="2023-03-24T02:50:17.373" v="3976" actId="21"/>
          <ac:spMkLst>
            <pc:docMk/>
            <pc:sldMk cId="3620622617" sldId="392"/>
            <ac:spMk id="6" creationId="{F12AC305-62D1-0B42-86B3-CE1813F5523B}"/>
          </ac:spMkLst>
        </pc:spChg>
      </pc:sldChg>
      <pc:sldChg chg="addSp delSp modSp mod modAnim">
        <pc:chgData name="Reddy, Yadavaram Anusha" userId="7dd95ea9-357c-4868-a39a-55ce9a2e9f46" providerId="ADAL" clId="{F1B1A205-9E0E-3B4A-AEF8-903B45E9BEA6}" dt="2023-03-24T05:09:53.463" v="4859"/>
        <pc:sldMkLst>
          <pc:docMk/>
          <pc:sldMk cId="1123592426" sldId="393"/>
        </pc:sldMkLst>
        <pc:spChg chg="del">
          <ac:chgData name="Reddy, Yadavaram Anusha" userId="7dd95ea9-357c-4868-a39a-55ce9a2e9f46" providerId="ADAL" clId="{F1B1A205-9E0E-3B4A-AEF8-903B45E9BEA6}" dt="2023-03-24T01:22:42.624" v="2363" actId="21"/>
          <ac:spMkLst>
            <pc:docMk/>
            <pc:sldMk cId="1123592426" sldId="393"/>
            <ac:spMk id="5" creationId="{A89144A8-6334-C146-B40F-BF5885E42CD8}"/>
          </ac:spMkLst>
        </pc:spChg>
        <pc:spChg chg="del">
          <ac:chgData name="Reddy, Yadavaram Anusha" userId="7dd95ea9-357c-4868-a39a-55ce9a2e9f46" providerId="ADAL" clId="{F1B1A205-9E0E-3B4A-AEF8-903B45E9BEA6}" dt="2023-03-24T01:22:47.286" v="2364" actId="21"/>
          <ac:spMkLst>
            <pc:docMk/>
            <pc:sldMk cId="1123592426" sldId="393"/>
            <ac:spMk id="6" creationId="{F12AC305-62D1-0B42-86B3-CE1813F5523B}"/>
          </ac:spMkLst>
        </pc:spChg>
        <pc:spChg chg="mod">
          <ac:chgData name="Reddy, Yadavaram Anusha" userId="7dd95ea9-357c-4868-a39a-55ce9a2e9f46" providerId="ADAL" clId="{F1B1A205-9E0E-3B4A-AEF8-903B45E9BEA6}" dt="2023-03-24T04:13:26.564" v="4246" actId="1076"/>
          <ac:spMkLst>
            <pc:docMk/>
            <pc:sldMk cId="1123592426" sldId="393"/>
            <ac:spMk id="9" creationId="{7A86ADF7-4C15-BAC5-03FB-4E76E967CFEE}"/>
          </ac:spMkLst>
        </pc:spChg>
        <pc:spChg chg="mod">
          <ac:chgData name="Reddy, Yadavaram Anusha" userId="7dd95ea9-357c-4868-a39a-55ce9a2e9f46" providerId="ADAL" clId="{F1B1A205-9E0E-3B4A-AEF8-903B45E9BEA6}" dt="2023-03-24T04:13:32.883" v="4247" actId="1076"/>
          <ac:spMkLst>
            <pc:docMk/>
            <pc:sldMk cId="1123592426" sldId="393"/>
            <ac:spMk id="11" creationId="{B01055BC-F7FF-06EA-C813-45826C5A9A96}"/>
          </ac:spMkLst>
        </pc:spChg>
        <pc:spChg chg="mod">
          <ac:chgData name="Reddy, Yadavaram Anusha" userId="7dd95ea9-357c-4868-a39a-55ce9a2e9f46" providerId="ADAL" clId="{F1B1A205-9E0E-3B4A-AEF8-903B45E9BEA6}" dt="2023-03-24T04:13:00.352" v="4242" actId="14100"/>
          <ac:spMkLst>
            <pc:docMk/>
            <pc:sldMk cId="1123592426" sldId="393"/>
            <ac:spMk id="18" creationId="{44F1E8EA-CECA-B0A4-9DA3-B3FD88096DC5}"/>
          </ac:spMkLst>
        </pc:spChg>
        <pc:spChg chg="mod">
          <ac:chgData name="Reddy, Yadavaram Anusha" userId="7dd95ea9-357c-4868-a39a-55ce9a2e9f46" providerId="ADAL" clId="{F1B1A205-9E0E-3B4A-AEF8-903B45E9BEA6}" dt="2023-03-24T04:13:41.414" v="4249" actId="1076"/>
          <ac:spMkLst>
            <pc:docMk/>
            <pc:sldMk cId="1123592426" sldId="393"/>
            <ac:spMk id="20" creationId="{810334D0-F673-A2DC-F168-BE4D8C7143C6}"/>
          </ac:spMkLst>
        </pc:spChg>
        <pc:spChg chg="mod">
          <ac:chgData name="Reddy, Yadavaram Anusha" userId="7dd95ea9-357c-4868-a39a-55ce9a2e9f46" providerId="ADAL" clId="{F1B1A205-9E0E-3B4A-AEF8-903B45E9BEA6}" dt="2023-03-24T04:13:57.750" v="4250" actId="1076"/>
          <ac:spMkLst>
            <pc:docMk/>
            <pc:sldMk cId="1123592426" sldId="393"/>
            <ac:spMk id="21" creationId="{7C2E7FD0-5C67-2AE7-EC28-8CA31C9B7166}"/>
          </ac:spMkLst>
        </pc:spChg>
        <pc:spChg chg="mod">
          <ac:chgData name="Reddy, Yadavaram Anusha" userId="7dd95ea9-357c-4868-a39a-55ce9a2e9f46" providerId="ADAL" clId="{F1B1A205-9E0E-3B4A-AEF8-903B45E9BEA6}" dt="2023-03-24T04:14:21.650" v="4254" actId="1076"/>
          <ac:spMkLst>
            <pc:docMk/>
            <pc:sldMk cId="1123592426" sldId="393"/>
            <ac:spMk id="23" creationId="{2A8363C7-7E26-F03B-F9D9-2B4FF1428843}"/>
          </ac:spMkLst>
        </pc:spChg>
        <pc:spChg chg="mod">
          <ac:chgData name="Reddy, Yadavaram Anusha" userId="7dd95ea9-357c-4868-a39a-55ce9a2e9f46" providerId="ADAL" clId="{F1B1A205-9E0E-3B4A-AEF8-903B45E9BEA6}" dt="2023-03-24T04:08:48.446" v="4224" actId="1076"/>
          <ac:spMkLst>
            <pc:docMk/>
            <pc:sldMk cId="1123592426" sldId="393"/>
            <ac:spMk id="28" creationId="{B9015348-2095-65F0-4340-B0D10C381DCC}"/>
          </ac:spMkLst>
        </pc:spChg>
        <pc:spChg chg="mod">
          <ac:chgData name="Reddy, Yadavaram Anusha" userId="7dd95ea9-357c-4868-a39a-55ce9a2e9f46" providerId="ADAL" clId="{F1B1A205-9E0E-3B4A-AEF8-903B45E9BEA6}" dt="2023-03-24T04:08:42.001" v="4223" actId="20577"/>
          <ac:spMkLst>
            <pc:docMk/>
            <pc:sldMk cId="1123592426" sldId="393"/>
            <ac:spMk id="29" creationId="{5A2F19FD-11F6-336E-1901-31A4DF1C1167}"/>
          </ac:spMkLst>
        </pc:spChg>
        <pc:spChg chg="mod">
          <ac:chgData name="Reddy, Yadavaram Anusha" userId="7dd95ea9-357c-4868-a39a-55ce9a2e9f46" providerId="ADAL" clId="{F1B1A205-9E0E-3B4A-AEF8-903B45E9BEA6}" dt="2023-03-24T04:06:53.014" v="4185" actId="1076"/>
          <ac:spMkLst>
            <pc:docMk/>
            <pc:sldMk cId="1123592426" sldId="393"/>
            <ac:spMk id="31" creationId="{32774318-692B-66A2-4FC0-9DD8BDE93E4D}"/>
          </ac:spMkLst>
        </pc:spChg>
        <pc:grpChg chg="mod">
          <ac:chgData name="Reddy, Yadavaram Anusha" userId="7dd95ea9-357c-4868-a39a-55ce9a2e9f46" providerId="ADAL" clId="{F1B1A205-9E0E-3B4A-AEF8-903B45E9BEA6}" dt="2023-03-24T04:13:16.966" v="4245" actId="1076"/>
          <ac:grpSpMkLst>
            <pc:docMk/>
            <pc:sldMk cId="1123592426" sldId="393"/>
            <ac:grpSpMk id="8" creationId="{454894D8-20E1-5B8F-11D8-E671A95780D4}"/>
          </ac:grpSpMkLst>
        </pc:grpChg>
        <pc:graphicFrameChg chg="mod">
          <ac:chgData name="Reddy, Yadavaram Anusha" userId="7dd95ea9-357c-4868-a39a-55ce9a2e9f46" providerId="ADAL" clId="{F1B1A205-9E0E-3B4A-AEF8-903B45E9BEA6}" dt="2023-03-24T04:05:07.888" v="4172" actId="14100"/>
          <ac:graphicFrameMkLst>
            <pc:docMk/>
            <pc:sldMk cId="1123592426" sldId="393"/>
            <ac:graphicFrameMk id="30" creationId="{919E6769-F6A6-6DBD-84F2-32B66CACD317}"/>
          </ac:graphicFrameMkLst>
        </pc:graphicFrameChg>
        <pc:picChg chg="mod">
          <ac:chgData name="Reddy, Yadavaram Anusha" userId="7dd95ea9-357c-4868-a39a-55ce9a2e9f46" providerId="ADAL" clId="{F1B1A205-9E0E-3B4A-AEF8-903B45E9BEA6}" dt="2023-03-24T04:05:43.775" v="4175" actId="14100"/>
          <ac:picMkLst>
            <pc:docMk/>
            <pc:sldMk cId="1123592426" sldId="393"/>
            <ac:picMk id="25" creationId="{BBFA1A37-2759-B9C3-5F57-52F5EA855BDD}"/>
          </ac:picMkLst>
        </pc:picChg>
        <pc:picChg chg="mod">
          <ac:chgData name="Reddy, Yadavaram Anusha" userId="7dd95ea9-357c-4868-a39a-55ce9a2e9f46" providerId="ADAL" clId="{F1B1A205-9E0E-3B4A-AEF8-903B45E9BEA6}" dt="2023-03-24T04:07:34.182" v="4191" actId="14100"/>
          <ac:picMkLst>
            <pc:docMk/>
            <pc:sldMk cId="1123592426" sldId="393"/>
            <ac:picMk id="27" creationId="{0782E613-22A4-5322-3D8B-1106B2C4FD8F}"/>
          </ac:picMkLst>
        </pc:picChg>
        <pc:cxnChg chg="add mod">
          <ac:chgData name="Reddy, Yadavaram Anusha" userId="7dd95ea9-357c-4868-a39a-55ce9a2e9f46" providerId="ADAL" clId="{F1B1A205-9E0E-3B4A-AEF8-903B45E9BEA6}" dt="2023-03-24T04:12:07.250" v="4237" actId="14100"/>
          <ac:cxnSpMkLst>
            <pc:docMk/>
            <pc:sldMk cId="1123592426" sldId="393"/>
            <ac:cxnSpMk id="3" creationId="{20D615E2-89A1-0D18-9AEE-E57F565E8B99}"/>
          </ac:cxnSpMkLst>
        </pc:cxnChg>
        <pc:cxnChg chg="mod">
          <ac:chgData name="Reddy, Yadavaram Anusha" userId="7dd95ea9-357c-4868-a39a-55ce9a2e9f46" providerId="ADAL" clId="{F1B1A205-9E0E-3B4A-AEF8-903B45E9BEA6}" dt="2023-03-24T04:12:49.082" v="4241" actId="1076"/>
          <ac:cxnSpMkLst>
            <pc:docMk/>
            <pc:sldMk cId="1123592426" sldId="393"/>
            <ac:cxnSpMk id="10" creationId="{5915ACCC-06EE-3CB1-BC1F-BC1F418B534D}"/>
          </ac:cxnSpMkLst>
        </pc:cxnChg>
        <pc:cxnChg chg="mod">
          <ac:chgData name="Reddy, Yadavaram Anusha" userId="7dd95ea9-357c-4868-a39a-55ce9a2e9f46" providerId="ADAL" clId="{F1B1A205-9E0E-3B4A-AEF8-903B45E9BEA6}" dt="2023-03-24T04:13:12.932" v="4244" actId="1076"/>
          <ac:cxnSpMkLst>
            <pc:docMk/>
            <pc:sldMk cId="1123592426" sldId="393"/>
            <ac:cxnSpMk id="19" creationId="{23E57892-13C8-8A47-7F3B-3D3158D23D3D}"/>
          </ac:cxnSpMkLst>
        </pc:cxnChg>
        <pc:cxnChg chg="mod">
          <ac:chgData name="Reddy, Yadavaram Anusha" userId="7dd95ea9-357c-4868-a39a-55ce9a2e9f46" providerId="ADAL" clId="{F1B1A205-9E0E-3B4A-AEF8-903B45E9BEA6}" dt="2023-03-24T04:14:13.133" v="4253" actId="1076"/>
          <ac:cxnSpMkLst>
            <pc:docMk/>
            <pc:sldMk cId="1123592426" sldId="393"/>
            <ac:cxnSpMk id="22" creationId="{DC0EA58B-12B7-69AB-17F4-2C5582354F26}"/>
          </ac:cxnSpMkLst>
        </pc:cxnChg>
      </pc:sldChg>
      <pc:sldChg chg="delSp modSp mod modAnim">
        <pc:chgData name="Reddy, Yadavaram Anusha" userId="7dd95ea9-357c-4868-a39a-55ce9a2e9f46" providerId="ADAL" clId="{F1B1A205-9E0E-3B4A-AEF8-903B45E9BEA6}" dt="2023-03-24T04:59:07.385" v="4806"/>
        <pc:sldMkLst>
          <pc:docMk/>
          <pc:sldMk cId="3025715599" sldId="395"/>
        </pc:sldMkLst>
        <pc:spChg chg="mod">
          <ac:chgData name="Reddy, Yadavaram Anusha" userId="7dd95ea9-357c-4868-a39a-55ce9a2e9f46" providerId="ADAL" clId="{F1B1A205-9E0E-3B4A-AEF8-903B45E9BEA6}" dt="2023-03-24T00:41:19.803" v="1689" actId="20577"/>
          <ac:spMkLst>
            <pc:docMk/>
            <pc:sldMk cId="3025715599" sldId="395"/>
            <ac:spMk id="2" creationId="{4CA2D7D9-A500-2A47-82CF-D26789F6ABE1}"/>
          </ac:spMkLst>
        </pc:spChg>
        <pc:spChg chg="mod">
          <ac:chgData name="Reddy, Yadavaram Anusha" userId="7dd95ea9-357c-4868-a39a-55ce9a2e9f46" providerId="ADAL" clId="{F1B1A205-9E0E-3B4A-AEF8-903B45E9BEA6}" dt="2023-03-24T03:45:59.285" v="4031" actId="122"/>
          <ac:spMkLst>
            <pc:docMk/>
            <pc:sldMk cId="3025715599" sldId="395"/>
            <ac:spMk id="3" creationId="{87A0C4AD-07DB-5114-4FDE-C2385C257087}"/>
          </ac:spMkLst>
        </pc:spChg>
        <pc:spChg chg="mod">
          <ac:chgData name="Reddy, Yadavaram Anusha" userId="7dd95ea9-357c-4868-a39a-55ce9a2e9f46" providerId="ADAL" clId="{F1B1A205-9E0E-3B4A-AEF8-903B45E9BEA6}" dt="2023-03-24T03:56:24.837" v="4095" actId="1076"/>
          <ac:spMkLst>
            <pc:docMk/>
            <pc:sldMk cId="3025715599" sldId="395"/>
            <ac:spMk id="4" creationId="{A60AAB45-805E-735E-0A40-EB274D020CF8}"/>
          </ac:spMkLst>
        </pc:spChg>
        <pc:spChg chg="del">
          <ac:chgData name="Reddy, Yadavaram Anusha" userId="7dd95ea9-357c-4868-a39a-55ce9a2e9f46" providerId="ADAL" clId="{F1B1A205-9E0E-3B4A-AEF8-903B45E9BEA6}" dt="2023-03-23T23:06:21.354" v="704" actId="21"/>
          <ac:spMkLst>
            <pc:docMk/>
            <pc:sldMk cId="3025715599" sldId="395"/>
            <ac:spMk id="6" creationId="{21019431-9B99-5843-A9A4-0370000D39E2}"/>
          </ac:spMkLst>
        </pc:spChg>
        <pc:spChg chg="del">
          <ac:chgData name="Reddy, Yadavaram Anusha" userId="7dd95ea9-357c-4868-a39a-55ce9a2e9f46" providerId="ADAL" clId="{F1B1A205-9E0E-3B4A-AEF8-903B45E9BEA6}" dt="2023-03-23T23:06:25.851" v="705" actId="21"/>
          <ac:spMkLst>
            <pc:docMk/>
            <pc:sldMk cId="3025715599" sldId="395"/>
            <ac:spMk id="7" creationId="{361A6DE1-C3E0-2141-AA64-FC84F35B0648}"/>
          </ac:spMkLst>
        </pc:spChg>
        <pc:spChg chg="mod">
          <ac:chgData name="Reddy, Yadavaram Anusha" userId="7dd95ea9-357c-4868-a39a-55ce9a2e9f46" providerId="ADAL" clId="{F1B1A205-9E0E-3B4A-AEF8-903B45E9BEA6}" dt="2023-03-24T03:45:50.736" v="4029" actId="122"/>
          <ac:spMkLst>
            <pc:docMk/>
            <pc:sldMk cId="3025715599" sldId="395"/>
            <ac:spMk id="10" creationId="{C18DCEE5-2D1D-26A2-EFDA-308C9AF1F064}"/>
          </ac:spMkLst>
        </pc:spChg>
        <pc:spChg chg="mod">
          <ac:chgData name="Reddy, Yadavaram Anusha" userId="7dd95ea9-357c-4868-a39a-55ce9a2e9f46" providerId="ADAL" clId="{F1B1A205-9E0E-3B4A-AEF8-903B45E9BEA6}" dt="2023-03-24T03:56:34.521" v="4096" actId="1076"/>
          <ac:spMkLst>
            <pc:docMk/>
            <pc:sldMk cId="3025715599" sldId="395"/>
            <ac:spMk id="18" creationId="{48F33B3D-BD95-9CFF-58B9-EC0F30A2E3DD}"/>
          </ac:spMkLst>
        </pc:spChg>
      </pc:sldChg>
      <pc:sldChg chg="addSp delSp modSp mod delAnim modAnim">
        <pc:chgData name="Reddy, Yadavaram Anusha" userId="7dd95ea9-357c-4868-a39a-55ce9a2e9f46" providerId="ADAL" clId="{F1B1A205-9E0E-3B4A-AEF8-903B45E9BEA6}" dt="2023-03-24T04:38:38.284" v="4521" actId="14100"/>
        <pc:sldMkLst>
          <pc:docMk/>
          <pc:sldMk cId="4183137486" sldId="396"/>
        </pc:sldMkLst>
        <pc:spChg chg="mod">
          <ac:chgData name="Reddy, Yadavaram Anusha" userId="7dd95ea9-357c-4868-a39a-55ce9a2e9f46" providerId="ADAL" clId="{F1B1A205-9E0E-3B4A-AEF8-903B45E9BEA6}" dt="2023-03-24T01:56:46.206" v="3009" actId="14100"/>
          <ac:spMkLst>
            <pc:docMk/>
            <pc:sldMk cId="4183137486" sldId="396"/>
            <ac:spMk id="3" creationId="{2F855EEB-8ED0-A861-A0A9-6D090BA1D7C4}"/>
          </ac:spMkLst>
        </pc:spChg>
        <pc:spChg chg="del">
          <ac:chgData name="Reddy, Yadavaram Anusha" userId="7dd95ea9-357c-4868-a39a-55ce9a2e9f46" providerId="ADAL" clId="{F1B1A205-9E0E-3B4A-AEF8-903B45E9BEA6}" dt="2023-03-24T01:55:06.929" v="2976" actId="21"/>
          <ac:spMkLst>
            <pc:docMk/>
            <pc:sldMk cId="4183137486" sldId="396"/>
            <ac:spMk id="6" creationId="{21019431-9B99-5843-A9A4-0370000D39E2}"/>
          </ac:spMkLst>
        </pc:spChg>
        <pc:spChg chg="del">
          <ac:chgData name="Reddy, Yadavaram Anusha" userId="7dd95ea9-357c-4868-a39a-55ce9a2e9f46" providerId="ADAL" clId="{F1B1A205-9E0E-3B4A-AEF8-903B45E9BEA6}" dt="2023-03-24T01:55:17.392" v="2979" actId="21"/>
          <ac:spMkLst>
            <pc:docMk/>
            <pc:sldMk cId="4183137486" sldId="396"/>
            <ac:spMk id="7" creationId="{361A6DE1-C3E0-2141-AA64-FC84F35B0648}"/>
          </ac:spMkLst>
        </pc:spChg>
        <pc:spChg chg="mod">
          <ac:chgData name="Reddy, Yadavaram Anusha" userId="7dd95ea9-357c-4868-a39a-55ce9a2e9f46" providerId="ADAL" clId="{F1B1A205-9E0E-3B4A-AEF8-903B45E9BEA6}" dt="2023-03-24T04:37:52.510" v="4517" actId="20577"/>
          <ac:spMkLst>
            <pc:docMk/>
            <pc:sldMk cId="4183137486" sldId="396"/>
            <ac:spMk id="9" creationId="{C4A04208-0F3A-8206-6FCF-9091DEC2A395}"/>
          </ac:spMkLst>
        </pc:spChg>
        <pc:spChg chg="add del mod">
          <ac:chgData name="Reddy, Yadavaram Anusha" userId="7dd95ea9-357c-4868-a39a-55ce9a2e9f46" providerId="ADAL" clId="{F1B1A205-9E0E-3B4A-AEF8-903B45E9BEA6}" dt="2023-03-24T01:55:12.659" v="2978" actId="21"/>
          <ac:spMkLst>
            <pc:docMk/>
            <pc:sldMk cId="4183137486" sldId="396"/>
            <ac:spMk id="10" creationId="{DA1873E5-8321-C699-9783-769160466569}"/>
          </ac:spMkLst>
        </pc:spChg>
        <pc:spChg chg="del mod">
          <ac:chgData name="Reddy, Yadavaram Anusha" userId="7dd95ea9-357c-4868-a39a-55ce9a2e9f46" providerId="ADAL" clId="{F1B1A205-9E0E-3B4A-AEF8-903B45E9BEA6}" dt="2023-03-24T02:02:27.128" v="3132" actId="478"/>
          <ac:spMkLst>
            <pc:docMk/>
            <pc:sldMk cId="4183137486" sldId="396"/>
            <ac:spMk id="12" creationId="{F9A47ADF-7BDC-D23A-33B4-5ABB038EB9F0}"/>
          </ac:spMkLst>
        </pc:spChg>
        <pc:spChg chg="del mod">
          <ac:chgData name="Reddy, Yadavaram Anusha" userId="7dd95ea9-357c-4868-a39a-55ce9a2e9f46" providerId="ADAL" clId="{F1B1A205-9E0E-3B4A-AEF8-903B45E9BEA6}" dt="2023-03-24T02:02:25.277" v="3131" actId="478"/>
          <ac:spMkLst>
            <pc:docMk/>
            <pc:sldMk cId="4183137486" sldId="396"/>
            <ac:spMk id="15" creationId="{FD18A778-3FB0-9494-FB65-1100C80C7567}"/>
          </ac:spMkLst>
        </pc:spChg>
        <pc:spChg chg="mod">
          <ac:chgData name="Reddy, Yadavaram Anusha" userId="7dd95ea9-357c-4868-a39a-55ce9a2e9f46" providerId="ADAL" clId="{F1B1A205-9E0E-3B4A-AEF8-903B45E9BEA6}" dt="2023-03-24T04:38:17.105" v="4518" actId="207"/>
          <ac:spMkLst>
            <pc:docMk/>
            <pc:sldMk cId="4183137486" sldId="396"/>
            <ac:spMk id="16" creationId="{2B8B56DA-EA03-006A-827F-EDF2F29AC80A}"/>
          </ac:spMkLst>
        </pc:spChg>
        <pc:spChg chg="mod">
          <ac:chgData name="Reddy, Yadavaram Anusha" userId="7dd95ea9-357c-4868-a39a-55ce9a2e9f46" providerId="ADAL" clId="{F1B1A205-9E0E-3B4A-AEF8-903B45E9BEA6}" dt="2023-03-24T04:36:35.103" v="4511" actId="14100"/>
          <ac:spMkLst>
            <pc:docMk/>
            <pc:sldMk cId="4183137486" sldId="396"/>
            <ac:spMk id="18" creationId="{52EFC4DE-AD31-7446-952E-4FF6653F1C47}"/>
          </ac:spMkLst>
        </pc:spChg>
        <pc:spChg chg="mod">
          <ac:chgData name="Reddy, Yadavaram Anusha" userId="7dd95ea9-357c-4868-a39a-55ce9a2e9f46" providerId="ADAL" clId="{F1B1A205-9E0E-3B4A-AEF8-903B45E9BEA6}" dt="2023-03-24T04:36:29.737" v="4510" actId="14100"/>
          <ac:spMkLst>
            <pc:docMk/>
            <pc:sldMk cId="4183137486" sldId="396"/>
            <ac:spMk id="23" creationId="{14113B5B-1A4D-99D8-D40E-2110AF35902E}"/>
          </ac:spMkLst>
        </pc:spChg>
        <pc:spChg chg="mod">
          <ac:chgData name="Reddy, Yadavaram Anusha" userId="7dd95ea9-357c-4868-a39a-55ce9a2e9f46" providerId="ADAL" clId="{F1B1A205-9E0E-3B4A-AEF8-903B45E9BEA6}" dt="2023-03-24T04:36:41.653" v="4512" actId="14100"/>
          <ac:spMkLst>
            <pc:docMk/>
            <pc:sldMk cId="4183137486" sldId="396"/>
            <ac:spMk id="24" creationId="{AFEB506E-458F-1510-EF9B-8D83A19DBC69}"/>
          </ac:spMkLst>
        </pc:spChg>
        <pc:spChg chg="mod">
          <ac:chgData name="Reddy, Yadavaram Anusha" userId="7dd95ea9-357c-4868-a39a-55ce9a2e9f46" providerId="ADAL" clId="{F1B1A205-9E0E-3B4A-AEF8-903B45E9BEA6}" dt="2023-03-24T04:38:21.539" v="4519" actId="207"/>
          <ac:spMkLst>
            <pc:docMk/>
            <pc:sldMk cId="4183137486" sldId="396"/>
            <ac:spMk id="27" creationId="{025CE86C-A809-004E-99C5-61740D614DCC}"/>
          </ac:spMkLst>
        </pc:spChg>
        <pc:spChg chg="mod">
          <ac:chgData name="Reddy, Yadavaram Anusha" userId="7dd95ea9-357c-4868-a39a-55ce9a2e9f46" providerId="ADAL" clId="{F1B1A205-9E0E-3B4A-AEF8-903B45E9BEA6}" dt="2023-03-24T04:36:54.570" v="4514" actId="1076"/>
          <ac:spMkLst>
            <pc:docMk/>
            <pc:sldMk cId="4183137486" sldId="396"/>
            <ac:spMk id="28" creationId="{6E911C42-FC26-DFBD-2850-2D869CF6BF34}"/>
          </ac:spMkLst>
        </pc:spChg>
        <pc:spChg chg="add mod">
          <ac:chgData name="Reddy, Yadavaram Anusha" userId="7dd95ea9-357c-4868-a39a-55ce9a2e9f46" providerId="ADAL" clId="{F1B1A205-9E0E-3B4A-AEF8-903B45E9BEA6}" dt="2023-03-24T04:38:38.284" v="4521" actId="14100"/>
          <ac:spMkLst>
            <pc:docMk/>
            <pc:sldMk cId="4183137486" sldId="396"/>
            <ac:spMk id="41" creationId="{D6EC11D4-5B1E-048B-DAD4-7A597C836D56}"/>
          </ac:spMkLst>
        </pc:spChg>
        <pc:spChg chg="mod">
          <ac:chgData name="Reddy, Yadavaram Anusha" userId="7dd95ea9-357c-4868-a39a-55ce9a2e9f46" providerId="ADAL" clId="{F1B1A205-9E0E-3B4A-AEF8-903B45E9BEA6}" dt="2023-03-24T04:34:53.053" v="4494" actId="1076"/>
          <ac:spMkLst>
            <pc:docMk/>
            <pc:sldMk cId="4183137486" sldId="396"/>
            <ac:spMk id="69" creationId="{FC29545D-AA82-5399-4ED5-F5EE54E1B1DB}"/>
          </ac:spMkLst>
        </pc:spChg>
        <pc:grpChg chg="mod">
          <ac:chgData name="Reddy, Yadavaram Anusha" userId="7dd95ea9-357c-4868-a39a-55ce9a2e9f46" providerId="ADAL" clId="{F1B1A205-9E0E-3B4A-AEF8-903B45E9BEA6}" dt="2023-03-24T02:02:42.332" v="3133" actId="14100"/>
          <ac:grpSpMkLst>
            <pc:docMk/>
            <pc:sldMk cId="4183137486" sldId="396"/>
            <ac:grpSpMk id="4" creationId="{86EEB6CB-6AC8-C687-0489-6B1C87E937A1}"/>
          </ac:grpSpMkLst>
        </pc:grpChg>
        <pc:cxnChg chg="mod">
          <ac:chgData name="Reddy, Yadavaram Anusha" userId="7dd95ea9-357c-4868-a39a-55ce9a2e9f46" providerId="ADAL" clId="{F1B1A205-9E0E-3B4A-AEF8-903B45E9BEA6}" dt="2023-03-24T04:36:47.703" v="4513" actId="1076"/>
          <ac:cxnSpMkLst>
            <pc:docMk/>
            <pc:sldMk cId="4183137486" sldId="396"/>
            <ac:cxnSpMk id="5" creationId="{58C38706-A7D0-D335-1329-82CC5E7232F3}"/>
          </ac:cxnSpMkLst>
        </pc:cxnChg>
        <pc:cxnChg chg="mod">
          <ac:chgData name="Reddy, Yadavaram Anusha" userId="7dd95ea9-357c-4868-a39a-55ce9a2e9f46" providerId="ADAL" clId="{F1B1A205-9E0E-3B4A-AEF8-903B45E9BEA6}" dt="2023-03-24T04:36:29.737" v="4510" actId="14100"/>
          <ac:cxnSpMkLst>
            <pc:docMk/>
            <pc:sldMk cId="4183137486" sldId="396"/>
            <ac:cxnSpMk id="8" creationId="{F60E9139-BF3F-55CC-C69A-B82B2E1EE44B}"/>
          </ac:cxnSpMkLst>
        </pc:cxnChg>
        <pc:cxnChg chg="mod">
          <ac:chgData name="Reddy, Yadavaram Anusha" userId="7dd95ea9-357c-4868-a39a-55ce9a2e9f46" providerId="ADAL" clId="{F1B1A205-9E0E-3B4A-AEF8-903B45E9BEA6}" dt="2023-03-24T04:36:25.336" v="4509" actId="14100"/>
          <ac:cxnSpMkLst>
            <pc:docMk/>
            <pc:sldMk cId="4183137486" sldId="396"/>
            <ac:cxnSpMk id="11" creationId="{7F7C830E-7CC1-9EFB-088B-BF5B90F8C55F}"/>
          </ac:cxnSpMkLst>
        </pc:cxnChg>
        <pc:cxnChg chg="mod">
          <ac:chgData name="Reddy, Yadavaram Anusha" userId="7dd95ea9-357c-4868-a39a-55ce9a2e9f46" providerId="ADAL" clId="{F1B1A205-9E0E-3B4A-AEF8-903B45E9BEA6}" dt="2023-03-24T04:36:54.570" v="4514" actId="1076"/>
          <ac:cxnSpMkLst>
            <pc:docMk/>
            <pc:sldMk cId="4183137486" sldId="396"/>
            <ac:cxnSpMk id="14" creationId="{ED787C37-51C1-E5AD-8D29-D8A46684DC85}"/>
          </ac:cxnSpMkLst>
        </pc:cxnChg>
        <pc:cxnChg chg="mod">
          <ac:chgData name="Reddy, Yadavaram Anusha" userId="7dd95ea9-357c-4868-a39a-55ce9a2e9f46" providerId="ADAL" clId="{F1B1A205-9E0E-3B4A-AEF8-903B45E9BEA6}" dt="2023-03-24T04:36:41.653" v="4512" actId="14100"/>
          <ac:cxnSpMkLst>
            <pc:docMk/>
            <pc:sldMk cId="4183137486" sldId="396"/>
            <ac:cxnSpMk id="19" creationId="{32139033-89D8-CC61-0E4C-B3092159B6F8}"/>
          </ac:cxnSpMkLst>
        </pc:cxnChg>
        <pc:cxnChg chg="mod">
          <ac:chgData name="Reddy, Yadavaram Anusha" userId="7dd95ea9-357c-4868-a39a-55ce9a2e9f46" providerId="ADAL" clId="{F1B1A205-9E0E-3B4A-AEF8-903B45E9BEA6}" dt="2023-03-24T04:36:35.103" v="4511" actId="14100"/>
          <ac:cxnSpMkLst>
            <pc:docMk/>
            <pc:sldMk cId="4183137486" sldId="396"/>
            <ac:cxnSpMk id="22" creationId="{BE46166D-7A0A-184E-D0E4-D8D8B1B01356}"/>
          </ac:cxnSpMkLst>
        </pc:cxnChg>
      </pc:sldChg>
      <pc:sldChg chg="addSp delSp modSp new mod ord modAnim">
        <pc:chgData name="Reddy, Yadavaram Anusha" userId="7dd95ea9-357c-4868-a39a-55ce9a2e9f46" providerId="ADAL" clId="{F1B1A205-9E0E-3B4A-AEF8-903B45E9BEA6}" dt="2023-03-24T03:45:05.162" v="4025" actId="20578"/>
        <pc:sldMkLst>
          <pc:docMk/>
          <pc:sldMk cId="614409299" sldId="397"/>
        </pc:sldMkLst>
        <pc:spChg chg="mod">
          <ac:chgData name="Reddy, Yadavaram Anusha" userId="7dd95ea9-357c-4868-a39a-55ce9a2e9f46" providerId="ADAL" clId="{F1B1A205-9E0E-3B4A-AEF8-903B45E9BEA6}" dt="2023-03-24T01:19:19.457" v="2325" actId="2711"/>
          <ac:spMkLst>
            <pc:docMk/>
            <pc:sldMk cId="614409299" sldId="397"/>
            <ac:spMk id="2" creationId="{13C3B7E0-EDE7-7098-82FA-F64780534CF2}"/>
          </ac:spMkLst>
        </pc:spChg>
        <pc:spChg chg="del">
          <ac:chgData name="Reddy, Yadavaram Anusha" userId="7dd95ea9-357c-4868-a39a-55ce9a2e9f46" providerId="ADAL" clId="{F1B1A205-9E0E-3B4A-AEF8-903B45E9BEA6}" dt="2023-03-23T23:30:41.914" v="961" actId="478"/>
          <ac:spMkLst>
            <pc:docMk/>
            <pc:sldMk cId="614409299" sldId="397"/>
            <ac:spMk id="3" creationId="{A0A7CE5A-AC7D-865D-67ED-1A06614D3B02}"/>
          </ac:spMkLst>
        </pc:spChg>
        <pc:spChg chg="del mod">
          <ac:chgData name="Reddy, Yadavaram Anusha" userId="7dd95ea9-357c-4868-a39a-55ce9a2e9f46" providerId="ADAL" clId="{F1B1A205-9E0E-3B4A-AEF8-903B45E9BEA6}" dt="2023-03-23T23:35:02.705" v="1013" actId="21"/>
          <ac:spMkLst>
            <pc:docMk/>
            <pc:sldMk cId="614409299" sldId="397"/>
            <ac:spMk id="4" creationId="{1B9D2489-7050-44BF-61F6-E36195D5A600}"/>
          </ac:spMkLst>
        </pc:spChg>
        <pc:spChg chg="add del mod">
          <ac:chgData name="Reddy, Yadavaram Anusha" userId="7dd95ea9-357c-4868-a39a-55ce9a2e9f46" providerId="ADAL" clId="{F1B1A205-9E0E-3B4A-AEF8-903B45E9BEA6}" dt="2023-03-23T23:35:06.775" v="1014" actId="21"/>
          <ac:spMkLst>
            <pc:docMk/>
            <pc:sldMk cId="614409299" sldId="397"/>
            <ac:spMk id="7" creationId="{94ACE61A-537D-C431-57A0-1D424EABA441}"/>
          </ac:spMkLst>
        </pc:spChg>
        <pc:spChg chg="add mod">
          <ac:chgData name="Reddy, Yadavaram Anusha" userId="7dd95ea9-357c-4868-a39a-55ce9a2e9f46" providerId="ADAL" clId="{F1B1A205-9E0E-3B4A-AEF8-903B45E9BEA6}" dt="2023-03-23T23:52:40.987" v="1123" actId="167"/>
          <ac:spMkLst>
            <pc:docMk/>
            <pc:sldMk cId="614409299" sldId="397"/>
            <ac:spMk id="8" creationId="{7DED7892-D101-DE62-10CB-6656AD6F9DB0}"/>
          </ac:spMkLst>
        </pc:spChg>
        <pc:spChg chg="add mod">
          <ac:chgData name="Reddy, Yadavaram Anusha" userId="7dd95ea9-357c-4868-a39a-55ce9a2e9f46" providerId="ADAL" clId="{F1B1A205-9E0E-3B4A-AEF8-903B45E9BEA6}" dt="2023-03-23T23:53:02.921" v="1126" actId="167"/>
          <ac:spMkLst>
            <pc:docMk/>
            <pc:sldMk cId="614409299" sldId="397"/>
            <ac:spMk id="9" creationId="{DA1C6CFA-79A3-8709-20C8-4E87C4E135C0}"/>
          </ac:spMkLst>
        </pc:spChg>
        <pc:spChg chg="add mod">
          <ac:chgData name="Reddy, Yadavaram Anusha" userId="7dd95ea9-357c-4868-a39a-55ce9a2e9f46" providerId="ADAL" clId="{F1B1A205-9E0E-3B4A-AEF8-903B45E9BEA6}" dt="2023-03-23T23:53:17.224" v="1129" actId="167"/>
          <ac:spMkLst>
            <pc:docMk/>
            <pc:sldMk cId="614409299" sldId="397"/>
            <ac:spMk id="10" creationId="{CB1BCD27-F216-D73B-90AE-BF9AA74394A1}"/>
          </ac:spMkLst>
        </pc:spChg>
        <pc:spChg chg="add del mod">
          <ac:chgData name="Reddy, Yadavaram Anusha" userId="7dd95ea9-357c-4868-a39a-55ce9a2e9f46" providerId="ADAL" clId="{F1B1A205-9E0E-3B4A-AEF8-903B45E9BEA6}" dt="2023-03-24T00:04:21.862" v="1141" actId="767"/>
          <ac:spMkLst>
            <pc:docMk/>
            <pc:sldMk cId="614409299" sldId="397"/>
            <ac:spMk id="11" creationId="{25327FAD-59AA-C56D-2180-6C2CCBFA4061}"/>
          </ac:spMkLst>
        </pc:spChg>
        <pc:spChg chg="add del mod">
          <ac:chgData name="Reddy, Yadavaram Anusha" userId="7dd95ea9-357c-4868-a39a-55ce9a2e9f46" providerId="ADAL" clId="{F1B1A205-9E0E-3B4A-AEF8-903B45E9BEA6}" dt="2023-03-24T00:13:29.375" v="1253" actId="767"/>
          <ac:spMkLst>
            <pc:docMk/>
            <pc:sldMk cId="614409299" sldId="397"/>
            <ac:spMk id="17" creationId="{7DBBA492-FE13-8950-E023-84988906D8F0}"/>
          </ac:spMkLst>
        </pc:spChg>
        <pc:spChg chg="add del mod">
          <ac:chgData name="Reddy, Yadavaram Anusha" userId="7dd95ea9-357c-4868-a39a-55ce9a2e9f46" providerId="ADAL" clId="{F1B1A205-9E0E-3B4A-AEF8-903B45E9BEA6}" dt="2023-03-24T00:13:26.159" v="1251" actId="767"/>
          <ac:spMkLst>
            <pc:docMk/>
            <pc:sldMk cId="614409299" sldId="397"/>
            <ac:spMk id="18" creationId="{0B412995-0FB3-0068-5E0C-28002ED3E2F4}"/>
          </ac:spMkLst>
        </pc:spChg>
        <pc:spChg chg="add mod">
          <ac:chgData name="Reddy, Yadavaram Anusha" userId="7dd95ea9-357c-4868-a39a-55ce9a2e9f46" providerId="ADAL" clId="{F1B1A205-9E0E-3B4A-AEF8-903B45E9BEA6}" dt="2023-03-24T00:14:15.400" v="1258" actId="167"/>
          <ac:spMkLst>
            <pc:docMk/>
            <pc:sldMk cId="614409299" sldId="397"/>
            <ac:spMk id="19" creationId="{D5547200-8FE8-D022-7800-A6FF9B777A5D}"/>
          </ac:spMkLst>
        </pc:spChg>
        <pc:spChg chg="add mod">
          <ac:chgData name="Reddy, Yadavaram Anusha" userId="7dd95ea9-357c-4868-a39a-55ce9a2e9f46" providerId="ADAL" clId="{F1B1A205-9E0E-3B4A-AEF8-903B45E9BEA6}" dt="2023-03-24T00:14:32.470" v="1261" actId="167"/>
          <ac:spMkLst>
            <pc:docMk/>
            <pc:sldMk cId="614409299" sldId="397"/>
            <ac:spMk id="20" creationId="{41BF5935-40CD-A780-3147-D6D1510CE5F0}"/>
          </ac:spMkLst>
        </pc:spChg>
        <pc:spChg chg="add mod">
          <ac:chgData name="Reddy, Yadavaram Anusha" userId="7dd95ea9-357c-4868-a39a-55ce9a2e9f46" providerId="ADAL" clId="{F1B1A205-9E0E-3B4A-AEF8-903B45E9BEA6}" dt="2023-03-24T00:15:32.624" v="1268" actId="167"/>
          <ac:spMkLst>
            <pc:docMk/>
            <pc:sldMk cId="614409299" sldId="397"/>
            <ac:spMk id="21" creationId="{596E83F1-B1B5-FB76-A3AD-2E9723E06D2F}"/>
          </ac:spMkLst>
        </pc:spChg>
        <pc:graphicFrameChg chg="add del mod modGraphic">
          <ac:chgData name="Reddy, Yadavaram Anusha" userId="7dd95ea9-357c-4868-a39a-55ce9a2e9f46" providerId="ADAL" clId="{F1B1A205-9E0E-3B4A-AEF8-903B45E9BEA6}" dt="2023-03-24T01:40:56.232" v="2618" actId="2084"/>
          <ac:graphicFrameMkLst>
            <pc:docMk/>
            <pc:sldMk cId="614409299" sldId="397"/>
            <ac:graphicFrameMk id="5" creationId="{6F6C87D7-CC70-5214-4A94-7993AA2F038E}"/>
          </ac:graphicFrameMkLst>
        </pc:graphicFrameChg>
        <pc:graphicFrameChg chg="add del mod">
          <ac:chgData name="Reddy, Yadavaram Anusha" userId="7dd95ea9-357c-4868-a39a-55ce9a2e9f46" providerId="ADAL" clId="{F1B1A205-9E0E-3B4A-AEF8-903B45E9BEA6}" dt="2023-03-24T00:09:02.356" v="1195"/>
          <ac:graphicFrameMkLst>
            <pc:docMk/>
            <pc:sldMk cId="614409299" sldId="397"/>
            <ac:graphicFrameMk id="14" creationId="{71043249-DE44-D27D-3C0C-783646E1AEFC}"/>
          </ac:graphicFrameMkLst>
        </pc:graphicFrameChg>
        <pc:picChg chg="add mod">
          <ac:chgData name="Reddy, Yadavaram Anusha" userId="7dd95ea9-357c-4868-a39a-55ce9a2e9f46" providerId="ADAL" clId="{F1B1A205-9E0E-3B4A-AEF8-903B45E9BEA6}" dt="2023-03-24T00:12:41.654" v="1223" actId="1076"/>
          <ac:picMkLst>
            <pc:docMk/>
            <pc:sldMk cId="614409299" sldId="397"/>
            <ac:picMk id="13" creationId="{B7BD56C7-F1E2-9B6C-FFBE-ECE7F8E7776D}"/>
          </ac:picMkLst>
        </pc:picChg>
        <pc:picChg chg="add mod">
          <ac:chgData name="Reddy, Yadavaram Anusha" userId="7dd95ea9-357c-4868-a39a-55ce9a2e9f46" providerId="ADAL" clId="{F1B1A205-9E0E-3B4A-AEF8-903B45E9BEA6}" dt="2023-03-24T00:16:02.113" v="1271" actId="1076"/>
          <ac:picMkLst>
            <pc:docMk/>
            <pc:sldMk cId="614409299" sldId="397"/>
            <ac:picMk id="16" creationId="{56887A60-0CC7-7654-A66D-3F2447C80977}"/>
          </ac:picMkLst>
        </pc:picChg>
        <pc:picChg chg="add mod">
          <ac:chgData name="Reddy, Yadavaram Anusha" userId="7dd95ea9-357c-4868-a39a-55ce9a2e9f46" providerId="ADAL" clId="{F1B1A205-9E0E-3B4A-AEF8-903B45E9BEA6}" dt="2023-03-24T00:19:41.781" v="1306" actId="1076"/>
          <ac:picMkLst>
            <pc:docMk/>
            <pc:sldMk cId="614409299" sldId="397"/>
            <ac:picMk id="23" creationId="{E7DD26AF-BDFC-139F-E224-FB7C79A741DB}"/>
          </ac:picMkLst>
        </pc:picChg>
      </pc:sldChg>
      <pc:sldMasterChg chg="delSp mod modSldLayout">
        <pc:chgData name="Reddy, Yadavaram Anusha" userId="7dd95ea9-357c-4868-a39a-55ce9a2e9f46" providerId="ADAL" clId="{F1B1A205-9E0E-3B4A-AEF8-903B45E9BEA6}" dt="2023-03-23T23:13:04.352" v="766" actId="478"/>
        <pc:sldMasterMkLst>
          <pc:docMk/>
          <pc:sldMasterMk cId="3595336832" sldId="2147483708"/>
        </pc:sldMasterMkLst>
        <pc:spChg chg="del">
          <ac:chgData name="Reddy, Yadavaram Anusha" userId="7dd95ea9-357c-4868-a39a-55ce9a2e9f46" providerId="ADAL" clId="{F1B1A205-9E0E-3B4A-AEF8-903B45E9BEA6}" dt="2023-03-23T23:10:07.154" v="743" actId="478"/>
          <ac:spMkLst>
            <pc:docMk/>
            <pc:sldMasterMk cId="3595336832" sldId="2147483708"/>
            <ac:spMk id="4" creationId="{00000000-0000-0000-0000-000000000000}"/>
          </ac:spMkLst>
        </pc:spChg>
        <pc:spChg chg="del">
          <ac:chgData name="Reddy, Yadavaram Anusha" userId="7dd95ea9-357c-4868-a39a-55ce9a2e9f46" providerId="ADAL" clId="{F1B1A205-9E0E-3B4A-AEF8-903B45E9BEA6}" dt="2023-03-23T23:10:07.154" v="743" actId="478"/>
          <ac:spMkLst>
            <pc:docMk/>
            <pc:sldMasterMk cId="3595336832" sldId="2147483708"/>
            <ac:spMk id="6" creationId="{00000000-0000-0000-0000-000000000000}"/>
          </ac:spMkLst>
        </pc:spChg>
        <pc:cxnChg chg="del">
          <ac:chgData name="Reddy, Yadavaram Anusha" userId="7dd95ea9-357c-4868-a39a-55ce9a2e9f46" providerId="ADAL" clId="{F1B1A205-9E0E-3B4A-AEF8-903B45E9BEA6}" dt="2023-03-23T23:10:07.154" v="743" actId="478"/>
          <ac:cxnSpMkLst>
            <pc:docMk/>
            <pc:sldMasterMk cId="3595336832" sldId="2147483708"/>
            <ac:cxnSpMk id="16" creationId="{8DFF833F-712C-324A-8187-5455C581BDBA}"/>
          </ac:cxnSpMkLst>
        </pc:cxnChg>
        <pc:sldLayoutChg chg="addSp delSp modSp mod">
          <pc:chgData name="Reddy, Yadavaram Anusha" userId="7dd95ea9-357c-4868-a39a-55ce9a2e9f46" providerId="ADAL" clId="{F1B1A205-9E0E-3B4A-AEF8-903B45E9BEA6}" dt="2023-03-23T23:12:31.795" v="760"/>
          <pc:sldLayoutMkLst>
            <pc:docMk/>
            <pc:sldMasterMk cId="3595336832" sldId="2147483708"/>
            <pc:sldLayoutMk cId="2463502173" sldId="2147483709"/>
          </pc:sldLayoutMkLst>
          <pc:spChg chg="add del mod">
            <ac:chgData name="Reddy, Yadavaram Anusha" userId="7dd95ea9-357c-4868-a39a-55ce9a2e9f46" providerId="ADAL" clId="{F1B1A205-9E0E-3B4A-AEF8-903B45E9BEA6}" dt="2023-03-23T23:12:31.795" v="760"/>
            <ac:spMkLst>
              <pc:docMk/>
              <pc:sldMasterMk cId="3595336832" sldId="2147483708"/>
              <pc:sldLayoutMk cId="2463502173" sldId="2147483709"/>
              <ac:spMk id="4" creationId="{7EA13005-CD60-1D7D-5F57-2AED9A10F39E}"/>
            </ac:spMkLst>
          </pc:spChg>
          <pc:spChg chg="del">
            <ac:chgData name="Reddy, Yadavaram Anusha" userId="7dd95ea9-357c-4868-a39a-55ce9a2e9f46" providerId="ADAL" clId="{F1B1A205-9E0E-3B4A-AEF8-903B45E9BEA6}" dt="2023-03-23T23:12:28.793" v="758" actId="478"/>
            <ac:spMkLst>
              <pc:docMk/>
              <pc:sldMasterMk cId="3595336832" sldId="2147483708"/>
              <pc:sldLayoutMk cId="2463502173" sldId="2147483709"/>
              <ac:spMk id="7" creationId="{00000000-0000-0000-0000-000000000000}"/>
            </ac:spMkLst>
          </pc:spChg>
          <pc:spChg chg="del">
            <ac:chgData name="Reddy, Yadavaram Anusha" userId="7dd95ea9-357c-4868-a39a-55ce9a2e9f46" providerId="ADAL" clId="{F1B1A205-9E0E-3B4A-AEF8-903B45E9BEA6}" dt="2023-03-23T23:08:46.463" v="719" actId="478"/>
            <ac:spMkLst>
              <pc:docMk/>
              <pc:sldMasterMk cId="3595336832" sldId="2147483708"/>
              <pc:sldLayoutMk cId="2463502173" sldId="2147483709"/>
              <ac:spMk id="9" creationId="{00000000-0000-0000-0000-000000000000}"/>
            </ac:spMkLst>
          </pc:spChg>
          <pc:spChg chg="mod">
            <ac:chgData name="Reddy, Yadavaram Anusha" userId="7dd95ea9-357c-4868-a39a-55ce9a2e9f46" providerId="ADAL" clId="{F1B1A205-9E0E-3B4A-AEF8-903B45E9BEA6}" dt="2023-03-23T23:12:23.571" v="756" actId="1076"/>
            <ac:spMkLst>
              <pc:docMk/>
              <pc:sldMasterMk cId="3595336832" sldId="2147483708"/>
              <pc:sldLayoutMk cId="2463502173" sldId="2147483709"/>
              <ac:spMk id="20" creationId="{EACB2F0C-1C3D-CD48-AD13-7B5AD683F7C7}"/>
            </ac:spMkLst>
          </pc:spChg>
          <pc:picChg chg="del">
            <ac:chgData name="Reddy, Yadavaram Anusha" userId="7dd95ea9-357c-4868-a39a-55ce9a2e9f46" providerId="ADAL" clId="{F1B1A205-9E0E-3B4A-AEF8-903B45E9BEA6}" dt="2023-03-23T23:07:56.345" v="718" actId="478"/>
            <ac:picMkLst>
              <pc:docMk/>
              <pc:sldMasterMk cId="3595336832" sldId="2147483708"/>
              <pc:sldLayoutMk cId="2463502173" sldId="2147483709"/>
              <ac:picMk id="10" creationId="{7CF17DB8-EDB5-8E42-B1FD-D17C9862083F}"/>
            </ac:picMkLst>
          </pc:picChg>
          <pc:cxnChg chg="del">
            <ac:chgData name="Reddy, Yadavaram Anusha" userId="7dd95ea9-357c-4868-a39a-55ce9a2e9f46" providerId="ADAL" clId="{F1B1A205-9E0E-3B4A-AEF8-903B45E9BEA6}" dt="2023-03-23T23:09:14.237" v="723" actId="478"/>
            <ac:cxnSpMkLst>
              <pc:docMk/>
              <pc:sldMasterMk cId="3595336832" sldId="2147483708"/>
              <pc:sldLayoutMk cId="2463502173" sldId="2147483709"/>
              <ac:cxnSpMk id="33" creationId="{E61121D3-034C-A148-89AD-C240C1E7F6F7}"/>
            </ac:cxnSpMkLst>
          </pc:cxnChg>
        </pc:sldLayoutChg>
        <pc:sldLayoutChg chg="addSp delSp modSp mod">
          <pc:chgData name="Reddy, Yadavaram Anusha" userId="7dd95ea9-357c-4868-a39a-55ce9a2e9f46" providerId="ADAL" clId="{F1B1A205-9E0E-3B4A-AEF8-903B45E9BEA6}" dt="2023-03-23T23:11:12.333" v="749" actId="478"/>
          <pc:sldLayoutMkLst>
            <pc:docMk/>
            <pc:sldMasterMk cId="3595336832" sldId="2147483708"/>
            <pc:sldLayoutMk cId="1406754891" sldId="2147483720"/>
          </pc:sldLayoutMkLst>
          <pc:spChg chg="add del mod">
            <ac:chgData name="Reddy, Yadavaram Anusha" userId="7dd95ea9-357c-4868-a39a-55ce9a2e9f46" providerId="ADAL" clId="{F1B1A205-9E0E-3B4A-AEF8-903B45E9BEA6}" dt="2023-03-23T23:09:48.288" v="731"/>
            <ac:spMkLst>
              <pc:docMk/>
              <pc:sldMasterMk cId="3595336832" sldId="2147483708"/>
              <pc:sldLayoutMk cId="1406754891" sldId="2147483720"/>
              <ac:spMk id="4" creationId="{6441BBBC-0073-A65B-BACA-244ECE484A50}"/>
            </ac:spMkLst>
          </pc:spChg>
          <pc:spChg chg="add del mod">
            <ac:chgData name="Reddy, Yadavaram Anusha" userId="7dd95ea9-357c-4868-a39a-55ce9a2e9f46" providerId="ADAL" clId="{F1B1A205-9E0E-3B4A-AEF8-903B45E9BEA6}" dt="2023-03-23T23:09:47.924" v="729"/>
            <ac:spMkLst>
              <pc:docMk/>
              <pc:sldMasterMk cId="3595336832" sldId="2147483708"/>
              <pc:sldLayoutMk cId="1406754891" sldId="2147483720"/>
              <ac:spMk id="5" creationId="{AEE519FF-3AF2-CBE4-7079-1C5306DBCE11}"/>
            </ac:spMkLst>
          </pc:spChg>
          <pc:spChg chg="add del mod">
            <ac:chgData name="Reddy, Yadavaram Anusha" userId="7dd95ea9-357c-4868-a39a-55ce9a2e9f46" providerId="ADAL" clId="{F1B1A205-9E0E-3B4A-AEF8-903B45E9BEA6}" dt="2023-03-23T23:09:49.502" v="733"/>
            <ac:spMkLst>
              <pc:docMk/>
              <pc:sldMasterMk cId="3595336832" sldId="2147483708"/>
              <pc:sldLayoutMk cId="1406754891" sldId="2147483720"/>
              <ac:spMk id="6" creationId="{41F4B3B0-C68C-683B-806D-0EA2402310C0}"/>
            </ac:spMkLst>
          </pc:spChg>
          <pc:spChg chg="add del mod">
            <ac:chgData name="Reddy, Yadavaram Anusha" userId="7dd95ea9-357c-4868-a39a-55ce9a2e9f46" providerId="ADAL" clId="{F1B1A205-9E0E-3B4A-AEF8-903B45E9BEA6}" dt="2023-03-23T23:09:54.621" v="736"/>
            <ac:spMkLst>
              <pc:docMk/>
              <pc:sldMasterMk cId="3595336832" sldId="2147483708"/>
              <pc:sldLayoutMk cId="1406754891" sldId="2147483720"/>
              <ac:spMk id="7" creationId="{6D0E103D-6D8D-6539-BF93-B22DF55977AA}"/>
            </ac:spMkLst>
          </pc:spChg>
          <pc:spChg chg="add del mod">
            <ac:chgData name="Reddy, Yadavaram Anusha" userId="7dd95ea9-357c-4868-a39a-55ce9a2e9f46" providerId="ADAL" clId="{F1B1A205-9E0E-3B4A-AEF8-903B45E9BEA6}" dt="2023-03-23T23:10:05.039" v="742"/>
            <ac:spMkLst>
              <pc:docMk/>
              <pc:sldMasterMk cId="3595336832" sldId="2147483708"/>
              <pc:sldLayoutMk cId="1406754891" sldId="2147483720"/>
              <ac:spMk id="8" creationId="{ADFC81B1-9D82-3A25-9A93-0A43978DAF37}"/>
            </ac:spMkLst>
          </pc:spChg>
          <pc:spChg chg="add del mod">
            <ac:chgData name="Reddy, Yadavaram Anusha" userId="7dd95ea9-357c-4868-a39a-55ce9a2e9f46" providerId="ADAL" clId="{F1B1A205-9E0E-3B4A-AEF8-903B45E9BEA6}" dt="2023-03-23T23:10:03.276" v="740"/>
            <ac:spMkLst>
              <pc:docMk/>
              <pc:sldMasterMk cId="3595336832" sldId="2147483708"/>
              <pc:sldLayoutMk cId="1406754891" sldId="2147483720"/>
              <ac:spMk id="9" creationId="{B980BCE4-4778-0AAC-1BFC-737259BF6E81}"/>
            </ac:spMkLst>
          </pc:spChg>
          <pc:spChg chg="del">
            <ac:chgData name="Reddy, Yadavaram Anusha" userId="7dd95ea9-357c-4868-a39a-55ce9a2e9f46" providerId="ADAL" clId="{F1B1A205-9E0E-3B4A-AEF8-903B45E9BEA6}" dt="2023-03-23T23:09:35.204" v="724" actId="478"/>
            <ac:spMkLst>
              <pc:docMk/>
              <pc:sldMasterMk cId="3595336832" sldId="2147483708"/>
              <pc:sldLayoutMk cId="1406754891" sldId="2147483720"/>
              <ac:spMk id="28" creationId="{32B67432-75BE-B145-B884-FF16D239EAF2}"/>
            </ac:spMkLst>
          </pc:spChg>
          <pc:spChg chg="del">
            <ac:chgData name="Reddy, Yadavaram Anusha" userId="7dd95ea9-357c-4868-a39a-55ce9a2e9f46" providerId="ADAL" clId="{F1B1A205-9E0E-3B4A-AEF8-903B45E9BEA6}" dt="2023-03-23T23:09:35.204" v="724" actId="478"/>
            <ac:spMkLst>
              <pc:docMk/>
              <pc:sldMasterMk cId="3595336832" sldId="2147483708"/>
              <pc:sldLayoutMk cId="1406754891" sldId="2147483720"/>
              <ac:spMk id="29" creationId="{49E8753C-A442-034F-B0F4-92D22B3247FE}"/>
            </ac:spMkLst>
          </pc:spChg>
          <pc:picChg chg="del">
            <ac:chgData name="Reddy, Yadavaram Anusha" userId="7dd95ea9-357c-4868-a39a-55ce9a2e9f46" providerId="ADAL" clId="{F1B1A205-9E0E-3B4A-AEF8-903B45E9BEA6}" dt="2023-03-23T23:11:12.333" v="749" actId="478"/>
            <ac:picMkLst>
              <pc:docMk/>
              <pc:sldMasterMk cId="3595336832" sldId="2147483708"/>
              <pc:sldLayoutMk cId="1406754891" sldId="2147483720"/>
              <ac:picMk id="10" creationId="{37AA656F-1CE8-0042-9153-40F0FC723CE4}"/>
            </ac:picMkLst>
          </pc:picChg>
          <pc:picChg chg="del">
            <ac:chgData name="Reddy, Yadavaram Anusha" userId="7dd95ea9-357c-4868-a39a-55ce9a2e9f46" providerId="ADAL" clId="{F1B1A205-9E0E-3B4A-AEF8-903B45E9BEA6}" dt="2023-03-23T23:11:10.555" v="748" actId="478"/>
            <ac:picMkLst>
              <pc:docMk/>
              <pc:sldMasterMk cId="3595336832" sldId="2147483708"/>
              <pc:sldLayoutMk cId="1406754891" sldId="2147483720"/>
              <ac:picMk id="2052" creationId="{DE0EF3CA-7BB8-A876-A81F-ED9FD2C79BCE}"/>
            </ac:picMkLst>
          </pc:picChg>
          <pc:cxnChg chg="del">
            <ac:chgData name="Reddy, Yadavaram Anusha" userId="7dd95ea9-357c-4868-a39a-55ce9a2e9f46" providerId="ADAL" clId="{F1B1A205-9E0E-3B4A-AEF8-903B45E9BEA6}" dt="2023-03-23T23:09:35.204" v="724" actId="478"/>
            <ac:cxnSpMkLst>
              <pc:docMk/>
              <pc:sldMasterMk cId="3595336832" sldId="2147483708"/>
              <pc:sldLayoutMk cId="1406754891" sldId="2147483720"/>
              <ac:cxnSpMk id="30" creationId="{58350E96-57A4-414B-9B8B-1430C2B4D38E}"/>
            </ac:cxnSpMkLst>
          </pc:cxnChg>
        </pc:sldLayoutChg>
        <pc:sldLayoutChg chg="delSp mod">
          <pc:chgData name="Reddy, Yadavaram Anusha" userId="7dd95ea9-357c-4868-a39a-55ce9a2e9f46" providerId="ADAL" clId="{F1B1A205-9E0E-3B4A-AEF8-903B45E9BEA6}" dt="2023-03-23T23:11:24.407" v="752" actId="478"/>
          <pc:sldLayoutMkLst>
            <pc:docMk/>
            <pc:sldMasterMk cId="3595336832" sldId="2147483708"/>
            <pc:sldLayoutMk cId="1815464052" sldId="2147483721"/>
          </pc:sldLayoutMkLst>
          <pc:spChg chg="del">
            <ac:chgData name="Reddy, Yadavaram Anusha" userId="7dd95ea9-357c-4868-a39a-55ce9a2e9f46" providerId="ADAL" clId="{F1B1A205-9E0E-3B4A-AEF8-903B45E9BEA6}" dt="2023-03-23T23:10:29.842" v="744" actId="478"/>
            <ac:spMkLst>
              <pc:docMk/>
              <pc:sldMasterMk cId="3595336832" sldId="2147483708"/>
              <pc:sldLayoutMk cId="1815464052" sldId="2147483721"/>
              <ac:spMk id="23" creationId="{CF069E70-AF49-2042-836A-1CC5C09B9CCB}"/>
            </ac:spMkLst>
          </pc:spChg>
          <pc:spChg chg="del">
            <ac:chgData name="Reddy, Yadavaram Anusha" userId="7dd95ea9-357c-4868-a39a-55ce9a2e9f46" providerId="ADAL" clId="{F1B1A205-9E0E-3B4A-AEF8-903B45E9BEA6}" dt="2023-03-23T23:10:29.842" v="744" actId="478"/>
            <ac:spMkLst>
              <pc:docMk/>
              <pc:sldMasterMk cId="3595336832" sldId="2147483708"/>
              <pc:sldLayoutMk cId="1815464052" sldId="2147483721"/>
              <ac:spMk id="24" creationId="{50D54855-2B56-7D4D-BC1F-BBB8B58B9663}"/>
            </ac:spMkLst>
          </pc:spChg>
          <pc:picChg chg="del">
            <ac:chgData name="Reddy, Yadavaram Anusha" userId="7dd95ea9-357c-4868-a39a-55ce9a2e9f46" providerId="ADAL" clId="{F1B1A205-9E0E-3B4A-AEF8-903B45E9BEA6}" dt="2023-03-23T23:11:24.407" v="752" actId="478"/>
            <ac:picMkLst>
              <pc:docMk/>
              <pc:sldMasterMk cId="3595336832" sldId="2147483708"/>
              <pc:sldLayoutMk cId="1815464052" sldId="2147483721"/>
              <ac:picMk id="11" creationId="{0ADFC752-222C-A74C-966F-968C47EBAA1E}"/>
            </ac:picMkLst>
          </pc:picChg>
          <pc:cxnChg chg="del">
            <ac:chgData name="Reddy, Yadavaram Anusha" userId="7dd95ea9-357c-4868-a39a-55ce9a2e9f46" providerId="ADAL" clId="{F1B1A205-9E0E-3B4A-AEF8-903B45E9BEA6}" dt="2023-03-23T23:10:29.842" v="744" actId="478"/>
            <ac:cxnSpMkLst>
              <pc:docMk/>
              <pc:sldMasterMk cId="3595336832" sldId="2147483708"/>
              <pc:sldLayoutMk cId="1815464052" sldId="2147483721"/>
              <ac:cxnSpMk id="25" creationId="{BCC405A1-23C8-8E4E-940E-49CA3B709385}"/>
            </ac:cxnSpMkLst>
          </pc:cxnChg>
        </pc:sldLayoutChg>
        <pc:sldLayoutChg chg="delSp mod">
          <pc:chgData name="Reddy, Yadavaram Anusha" userId="7dd95ea9-357c-4868-a39a-55ce9a2e9f46" providerId="ADAL" clId="{F1B1A205-9E0E-3B4A-AEF8-903B45E9BEA6}" dt="2023-03-23T23:12:56.692" v="765" actId="478"/>
          <pc:sldLayoutMkLst>
            <pc:docMk/>
            <pc:sldMasterMk cId="3595336832" sldId="2147483708"/>
            <pc:sldLayoutMk cId="4186258001" sldId="2147483722"/>
          </pc:sldLayoutMkLst>
          <pc:spChg chg="del">
            <ac:chgData name="Reddy, Yadavaram Anusha" userId="7dd95ea9-357c-4868-a39a-55ce9a2e9f46" providerId="ADAL" clId="{F1B1A205-9E0E-3B4A-AEF8-903B45E9BEA6}" dt="2023-03-23T23:12:54.873" v="764" actId="478"/>
            <ac:spMkLst>
              <pc:docMk/>
              <pc:sldMasterMk cId="3595336832" sldId="2147483708"/>
              <pc:sldLayoutMk cId="4186258001" sldId="2147483722"/>
              <ac:spMk id="19" creationId="{AAF94E19-ED71-7845-B4E1-5D3EA4F2593F}"/>
            </ac:spMkLst>
          </pc:spChg>
          <pc:spChg chg="del">
            <ac:chgData name="Reddy, Yadavaram Anusha" userId="7dd95ea9-357c-4868-a39a-55ce9a2e9f46" providerId="ADAL" clId="{F1B1A205-9E0E-3B4A-AEF8-903B45E9BEA6}" dt="2023-03-23T23:12:54.873" v="764" actId="478"/>
            <ac:spMkLst>
              <pc:docMk/>
              <pc:sldMasterMk cId="3595336832" sldId="2147483708"/>
              <pc:sldLayoutMk cId="4186258001" sldId="2147483722"/>
              <ac:spMk id="21" creationId="{14A543BD-A296-7346-B649-5BA64898AF2C}"/>
            </ac:spMkLst>
          </pc:spChg>
          <pc:picChg chg="del">
            <ac:chgData name="Reddy, Yadavaram Anusha" userId="7dd95ea9-357c-4868-a39a-55ce9a2e9f46" providerId="ADAL" clId="{F1B1A205-9E0E-3B4A-AEF8-903B45E9BEA6}" dt="2023-03-23T23:12:56.692" v="765" actId="478"/>
            <ac:picMkLst>
              <pc:docMk/>
              <pc:sldMasterMk cId="3595336832" sldId="2147483708"/>
              <pc:sldLayoutMk cId="4186258001" sldId="2147483722"/>
              <ac:picMk id="12" creationId="{4359FEF9-D255-3C44-8EAE-75B5D68A78B1}"/>
            </ac:picMkLst>
          </pc:picChg>
          <pc:cxnChg chg="del">
            <ac:chgData name="Reddy, Yadavaram Anusha" userId="7dd95ea9-357c-4868-a39a-55ce9a2e9f46" providerId="ADAL" clId="{F1B1A205-9E0E-3B4A-AEF8-903B45E9BEA6}" dt="2023-03-23T23:12:54.873" v="764" actId="478"/>
            <ac:cxnSpMkLst>
              <pc:docMk/>
              <pc:sldMasterMk cId="3595336832" sldId="2147483708"/>
              <pc:sldLayoutMk cId="4186258001" sldId="2147483722"/>
              <ac:cxnSpMk id="22" creationId="{6E05FCF8-5823-9D4D-B7F3-412E5BDD4E01}"/>
            </ac:cxnSpMkLst>
          </pc:cxnChg>
        </pc:sldLayoutChg>
        <pc:sldLayoutChg chg="delSp mod">
          <pc:chgData name="Reddy, Yadavaram Anusha" userId="7dd95ea9-357c-4868-a39a-55ce9a2e9f46" providerId="ADAL" clId="{F1B1A205-9E0E-3B4A-AEF8-903B45E9BEA6}" dt="2023-03-23T23:12:50.948" v="763" actId="478"/>
          <pc:sldLayoutMkLst>
            <pc:docMk/>
            <pc:sldMasterMk cId="3595336832" sldId="2147483708"/>
            <pc:sldLayoutMk cId="2707393526" sldId="2147483723"/>
          </pc:sldLayoutMkLst>
          <pc:spChg chg="del">
            <ac:chgData name="Reddy, Yadavaram Anusha" userId="7dd95ea9-357c-4868-a39a-55ce9a2e9f46" providerId="ADAL" clId="{F1B1A205-9E0E-3B4A-AEF8-903B45E9BEA6}" dt="2023-03-23T23:12:48.617" v="762" actId="478"/>
            <ac:spMkLst>
              <pc:docMk/>
              <pc:sldMasterMk cId="3595336832" sldId="2147483708"/>
              <pc:sldLayoutMk cId="2707393526" sldId="2147483723"/>
              <ac:spMk id="25" creationId="{A7492D50-D618-9F40-B9F2-9B08441829B8}"/>
            </ac:spMkLst>
          </pc:spChg>
          <pc:spChg chg="del">
            <ac:chgData name="Reddy, Yadavaram Anusha" userId="7dd95ea9-357c-4868-a39a-55ce9a2e9f46" providerId="ADAL" clId="{F1B1A205-9E0E-3B4A-AEF8-903B45E9BEA6}" dt="2023-03-23T23:12:48.617" v="762" actId="478"/>
            <ac:spMkLst>
              <pc:docMk/>
              <pc:sldMasterMk cId="3595336832" sldId="2147483708"/>
              <pc:sldLayoutMk cId="2707393526" sldId="2147483723"/>
              <ac:spMk id="26" creationId="{8E13B548-F076-CF46-A887-15D7D4869738}"/>
            </ac:spMkLst>
          </pc:spChg>
          <pc:picChg chg="del">
            <ac:chgData name="Reddy, Yadavaram Anusha" userId="7dd95ea9-357c-4868-a39a-55ce9a2e9f46" providerId="ADAL" clId="{F1B1A205-9E0E-3B4A-AEF8-903B45E9BEA6}" dt="2023-03-23T23:12:50.948" v="763" actId="478"/>
            <ac:picMkLst>
              <pc:docMk/>
              <pc:sldMasterMk cId="3595336832" sldId="2147483708"/>
              <pc:sldLayoutMk cId="2707393526" sldId="2147483723"/>
              <ac:picMk id="12" creationId="{5E605B16-02C1-2745-862C-3DA92BDFFF7E}"/>
            </ac:picMkLst>
          </pc:picChg>
          <pc:cxnChg chg="del">
            <ac:chgData name="Reddy, Yadavaram Anusha" userId="7dd95ea9-357c-4868-a39a-55ce9a2e9f46" providerId="ADAL" clId="{F1B1A205-9E0E-3B4A-AEF8-903B45E9BEA6}" dt="2023-03-23T23:12:48.617" v="762" actId="478"/>
            <ac:cxnSpMkLst>
              <pc:docMk/>
              <pc:sldMasterMk cId="3595336832" sldId="2147483708"/>
              <pc:sldLayoutMk cId="2707393526" sldId="2147483723"/>
              <ac:cxnSpMk id="27" creationId="{8F96F97C-D2D6-7949-BDC5-C0B91FB918BD}"/>
            </ac:cxnSpMkLst>
          </pc:cxnChg>
        </pc:sldLayoutChg>
        <pc:sldLayoutChg chg="delSp mod">
          <pc:chgData name="Reddy, Yadavaram Anusha" userId="7dd95ea9-357c-4868-a39a-55ce9a2e9f46" providerId="ADAL" clId="{F1B1A205-9E0E-3B4A-AEF8-903B45E9BEA6}" dt="2023-03-23T23:12:43.803" v="761" actId="478"/>
          <pc:sldLayoutMkLst>
            <pc:docMk/>
            <pc:sldMasterMk cId="3595336832" sldId="2147483708"/>
            <pc:sldLayoutMk cId="69532377" sldId="2147483724"/>
          </pc:sldLayoutMkLst>
          <pc:spChg chg="del">
            <ac:chgData name="Reddy, Yadavaram Anusha" userId="7dd95ea9-357c-4868-a39a-55ce9a2e9f46" providerId="ADAL" clId="{F1B1A205-9E0E-3B4A-AEF8-903B45E9BEA6}" dt="2023-03-23T23:12:43.803" v="761" actId="478"/>
            <ac:spMkLst>
              <pc:docMk/>
              <pc:sldMasterMk cId="3595336832" sldId="2147483708"/>
              <pc:sldLayoutMk cId="69532377" sldId="2147483724"/>
              <ac:spMk id="22" creationId="{F8CD2E15-DFA2-0F4C-8839-A9AD4504A2B8}"/>
            </ac:spMkLst>
          </pc:spChg>
          <pc:spChg chg="del">
            <ac:chgData name="Reddy, Yadavaram Anusha" userId="7dd95ea9-357c-4868-a39a-55ce9a2e9f46" providerId="ADAL" clId="{F1B1A205-9E0E-3B4A-AEF8-903B45E9BEA6}" dt="2023-03-23T23:12:43.803" v="761" actId="478"/>
            <ac:spMkLst>
              <pc:docMk/>
              <pc:sldMasterMk cId="3595336832" sldId="2147483708"/>
              <pc:sldLayoutMk cId="69532377" sldId="2147483724"/>
              <ac:spMk id="23" creationId="{ACFC5D5C-1C9B-F148-A910-72ADDA93ABF0}"/>
            </ac:spMkLst>
          </pc:spChg>
          <pc:cxnChg chg="del">
            <ac:chgData name="Reddy, Yadavaram Anusha" userId="7dd95ea9-357c-4868-a39a-55ce9a2e9f46" providerId="ADAL" clId="{F1B1A205-9E0E-3B4A-AEF8-903B45E9BEA6}" dt="2023-03-23T23:12:43.803" v="761" actId="478"/>
            <ac:cxnSpMkLst>
              <pc:docMk/>
              <pc:sldMasterMk cId="3595336832" sldId="2147483708"/>
              <pc:sldLayoutMk cId="69532377" sldId="2147483724"/>
              <ac:cxnSpMk id="25" creationId="{A45DD0F1-B8FD-0047-817A-E2982F127A6A}"/>
            </ac:cxnSpMkLst>
          </pc:cxnChg>
        </pc:sldLayoutChg>
        <pc:sldLayoutChg chg="delSp modSp mod">
          <pc:chgData name="Reddy, Yadavaram Anusha" userId="7dd95ea9-357c-4868-a39a-55ce9a2e9f46" providerId="ADAL" clId="{F1B1A205-9E0E-3B4A-AEF8-903B45E9BEA6}" dt="2023-03-23T23:13:04.352" v="766" actId="478"/>
          <pc:sldLayoutMkLst>
            <pc:docMk/>
            <pc:sldMasterMk cId="3595336832" sldId="2147483708"/>
            <pc:sldLayoutMk cId="574188406" sldId="2147483725"/>
          </pc:sldLayoutMkLst>
          <pc:spChg chg="del mod">
            <ac:chgData name="Reddy, Yadavaram Anusha" userId="7dd95ea9-357c-4868-a39a-55ce9a2e9f46" providerId="ADAL" clId="{F1B1A205-9E0E-3B4A-AEF8-903B45E9BEA6}" dt="2023-03-23T23:13:04.352" v="766" actId="478"/>
            <ac:spMkLst>
              <pc:docMk/>
              <pc:sldMasterMk cId="3595336832" sldId="2147483708"/>
              <pc:sldLayoutMk cId="574188406" sldId="2147483725"/>
              <ac:spMk id="19" creationId="{AAF94E19-ED71-7845-B4E1-5D3EA4F2593F}"/>
            </ac:spMkLst>
          </pc:spChg>
          <pc:spChg chg="del">
            <ac:chgData name="Reddy, Yadavaram Anusha" userId="7dd95ea9-357c-4868-a39a-55ce9a2e9f46" providerId="ADAL" clId="{F1B1A205-9E0E-3B4A-AEF8-903B45E9BEA6}" dt="2023-03-23T23:13:04.352" v="766" actId="478"/>
            <ac:spMkLst>
              <pc:docMk/>
              <pc:sldMasterMk cId="3595336832" sldId="2147483708"/>
              <pc:sldLayoutMk cId="574188406" sldId="2147483725"/>
              <ac:spMk id="21" creationId="{14A543BD-A296-7346-B649-5BA64898AF2C}"/>
            </ac:spMkLst>
          </pc:spChg>
          <pc:picChg chg="del">
            <ac:chgData name="Reddy, Yadavaram Anusha" userId="7dd95ea9-357c-4868-a39a-55ce9a2e9f46" providerId="ADAL" clId="{F1B1A205-9E0E-3B4A-AEF8-903B45E9BEA6}" dt="2023-03-23T23:11:15.458" v="750" actId="478"/>
            <ac:picMkLst>
              <pc:docMk/>
              <pc:sldMasterMk cId="3595336832" sldId="2147483708"/>
              <pc:sldLayoutMk cId="574188406" sldId="2147483725"/>
              <ac:picMk id="17" creationId="{7A4725A0-D647-994A-977C-93D29415CC27}"/>
            </ac:picMkLst>
          </pc:picChg>
          <pc:cxnChg chg="del">
            <ac:chgData name="Reddy, Yadavaram Anusha" userId="7dd95ea9-357c-4868-a39a-55ce9a2e9f46" providerId="ADAL" clId="{F1B1A205-9E0E-3B4A-AEF8-903B45E9BEA6}" dt="2023-03-23T23:13:04.352" v="766" actId="478"/>
            <ac:cxnSpMkLst>
              <pc:docMk/>
              <pc:sldMasterMk cId="3595336832" sldId="2147483708"/>
              <pc:sldLayoutMk cId="574188406" sldId="2147483725"/>
              <ac:cxnSpMk id="22" creationId="{6E05FCF8-5823-9D4D-B7F3-412E5BDD4E01}"/>
            </ac:cxnSpMkLst>
          </pc:cxnChg>
        </pc:sldLayoutChg>
      </pc:sldMasterChg>
    </pc:docChg>
  </pc:docChgLst>
  <pc:docChgLst>
    <pc:chgData name="Pratik Suhas" userId="6fb59f47-7475-4b8c-af52-9b2513b78b83" providerId="ADAL" clId="{0779DA6D-E102-401F-932B-AB848D2D9E73}"/>
    <pc:docChg chg="undo redo custSel addSld delSld modSld sldOrd delSection modSection">
      <pc:chgData name="Pratik Suhas" userId="6fb59f47-7475-4b8c-af52-9b2513b78b83" providerId="ADAL" clId="{0779DA6D-E102-401F-932B-AB848D2D9E73}" dt="2023-03-30T23:15:49.053" v="7076" actId="20577"/>
      <pc:docMkLst>
        <pc:docMk/>
      </pc:docMkLst>
      <pc:sldChg chg="add del">
        <pc:chgData name="Pratik Suhas" userId="6fb59f47-7475-4b8c-af52-9b2513b78b83" providerId="ADAL" clId="{0779DA6D-E102-401F-932B-AB848D2D9E73}" dt="2023-03-19T20:23:02.325" v="30"/>
        <pc:sldMkLst>
          <pc:docMk/>
          <pc:sldMk cId="823062734" sldId="261"/>
        </pc:sldMkLst>
      </pc:sldChg>
      <pc:sldChg chg="del">
        <pc:chgData name="Pratik Suhas" userId="6fb59f47-7475-4b8c-af52-9b2513b78b83" providerId="ADAL" clId="{0779DA6D-E102-401F-932B-AB848D2D9E73}" dt="2023-03-19T20:15:39.351" v="6" actId="47"/>
        <pc:sldMkLst>
          <pc:docMk/>
          <pc:sldMk cId="4000766671" sldId="261"/>
        </pc:sldMkLst>
      </pc:sldChg>
      <pc:sldChg chg="ord">
        <pc:chgData name="Pratik Suhas" userId="6fb59f47-7475-4b8c-af52-9b2513b78b83" providerId="ADAL" clId="{0779DA6D-E102-401F-932B-AB848D2D9E73}" dt="2023-03-19T20:15:45.980" v="9"/>
        <pc:sldMkLst>
          <pc:docMk/>
          <pc:sldMk cId="443569663" sldId="267"/>
        </pc:sldMkLst>
      </pc:sldChg>
      <pc:sldChg chg="ord">
        <pc:chgData name="Pratik Suhas" userId="6fb59f47-7475-4b8c-af52-9b2513b78b83" providerId="ADAL" clId="{0779DA6D-E102-401F-932B-AB848D2D9E73}" dt="2023-03-19T20:15:48.893" v="11"/>
        <pc:sldMkLst>
          <pc:docMk/>
          <pc:sldMk cId="97464102" sldId="268"/>
        </pc:sldMkLst>
      </pc:sldChg>
      <pc:sldChg chg="ord">
        <pc:chgData name="Pratik Suhas" userId="6fb59f47-7475-4b8c-af52-9b2513b78b83" providerId="ADAL" clId="{0779DA6D-E102-401F-932B-AB848D2D9E73}" dt="2023-03-19T20:15:50.546" v="13"/>
        <pc:sldMkLst>
          <pc:docMk/>
          <pc:sldMk cId="618767861" sldId="269"/>
        </pc:sldMkLst>
      </pc:sldChg>
      <pc:sldChg chg="delSp modSp mod">
        <pc:chgData name="Pratik Suhas" userId="6fb59f47-7475-4b8c-af52-9b2513b78b83" providerId="ADAL" clId="{0779DA6D-E102-401F-932B-AB848D2D9E73}" dt="2023-03-23T23:36:58.991" v="4499" actId="478"/>
        <pc:sldMkLst>
          <pc:docMk/>
          <pc:sldMk cId="3951027305" sldId="299"/>
        </pc:sldMkLst>
        <pc:spChg chg="del">
          <ac:chgData name="Pratik Suhas" userId="6fb59f47-7475-4b8c-af52-9b2513b78b83" providerId="ADAL" clId="{0779DA6D-E102-401F-932B-AB848D2D9E73}" dt="2023-03-23T23:36:58.991" v="4499" actId="478"/>
          <ac:spMkLst>
            <pc:docMk/>
            <pc:sldMk cId="3951027305" sldId="299"/>
            <ac:spMk id="5" creationId="{A89144A8-6334-C146-B40F-BF5885E42CD8}"/>
          </ac:spMkLst>
        </pc:spChg>
        <pc:spChg chg="mod">
          <ac:chgData name="Pratik Suhas" userId="6fb59f47-7475-4b8c-af52-9b2513b78b83" providerId="ADAL" clId="{0779DA6D-E102-401F-932B-AB848D2D9E73}" dt="2023-03-23T23:32:16.118" v="4497" actId="20577"/>
          <ac:spMkLst>
            <pc:docMk/>
            <pc:sldMk cId="3951027305" sldId="299"/>
            <ac:spMk id="37" creationId="{C3F181E6-9D56-A2CC-187B-390DE91FEFED}"/>
          </ac:spMkLst>
        </pc:spChg>
      </pc:sldChg>
      <pc:sldChg chg="del">
        <pc:chgData name="Pratik Suhas" userId="6fb59f47-7475-4b8c-af52-9b2513b78b83" providerId="ADAL" clId="{0779DA6D-E102-401F-932B-AB848D2D9E73}" dt="2023-03-19T20:15:41.400" v="7" actId="47"/>
        <pc:sldMkLst>
          <pc:docMk/>
          <pc:sldMk cId="1228097177" sldId="310"/>
        </pc:sldMkLst>
      </pc:sldChg>
      <pc:sldChg chg="del">
        <pc:chgData name="Pratik Suhas" userId="6fb59f47-7475-4b8c-af52-9b2513b78b83" providerId="ADAL" clId="{0779DA6D-E102-401F-932B-AB848D2D9E73}" dt="2023-03-19T20:16:05.928" v="16" actId="47"/>
        <pc:sldMkLst>
          <pc:docMk/>
          <pc:sldMk cId="4011268441" sldId="311"/>
        </pc:sldMkLst>
      </pc:sldChg>
      <pc:sldChg chg="del">
        <pc:chgData name="Pratik Suhas" userId="6fb59f47-7475-4b8c-af52-9b2513b78b83" providerId="ADAL" clId="{0779DA6D-E102-401F-932B-AB848D2D9E73}" dt="2023-03-19T20:16:07.472" v="17" actId="47"/>
        <pc:sldMkLst>
          <pc:docMk/>
          <pc:sldMk cId="3289834330" sldId="316"/>
        </pc:sldMkLst>
      </pc:sldChg>
      <pc:sldChg chg="del">
        <pc:chgData name="Pratik Suhas" userId="6fb59f47-7475-4b8c-af52-9b2513b78b83" providerId="ADAL" clId="{0779DA6D-E102-401F-932B-AB848D2D9E73}" dt="2023-03-19T20:16:04.658" v="15" actId="47"/>
        <pc:sldMkLst>
          <pc:docMk/>
          <pc:sldMk cId="3128475103" sldId="318"/>
        </pc:sldMkLst>
      </pc:sldChg>
      <pc:sldChg chg="del">
        <pc:chgData name="Pratik Suhas" userId="6fb59f47-7475-4b8c-af52-9b2513b78b83" providerId="ADAL" clId="{0779DA6D-E102-401F-932B-AB848D2D9E73}" dt="2023-03-19T20:15:15.633" v="2" actId="47"/>
        <pc:sldMkLst>
          <pc:docMk/>
          <pc:sldMk cId="1762675373" sldId="322"/>
        </pc:sldMkLst>
      </pc:sldChg>
      <pc:sldChg chg="del">
        <pc:chgData name="Pratik Suhas" userId="6fb59f47-7475-4b8c-af52-9b2513b78b83" providerId="ADAL" clId="{0779DA6D-E102-401F-932B-AB848D2D9E73}" dt="2023-03-19T20:16:10.588" v="18" actId="47"/>
        <pc:sldMkLst>
          <pc:docMk/>
          <pc:sldMk cId="4268116685" sldId="335"/>
        </pc:sldMkLst>
      </pc:sldChg>
      <pc:sldChg chg="del">
        <pc:chgData name="Pratik Suhas" userId="6fb59f47-7475-4b8c-af52-9b2513b78b83" providerId="ADAL" clId="{0779DA6D-E102-401F-932B-AB848D2D9E73}" dt="2023-03-19T20:15:15.633" v="2" actId="47"/>
        <pc:sldMkLst>
          <pc:docMk/>
          <pc:sldMk cId="2342431204" sldId="341"/>
        </pc:sldMkLst>
      </pc:sldChg>
      <pc:sldChg chg="modSp mod modAnim">
        <pc:chgData name="Pratik Suhas" userId="6fb59f47-7475-4b8c-af52-9b2513b78b83" providerId="ADAL" clId="{0779DA6D-E102-401F-932B-AB848D2D9E73}" dt="2023-03-30T20:04:22.860" v="5304" actId="207"/>
        <pc:sldMkLst>
          <pc:docMk/>
          <pc:sldMk cId="3487291462" sldId="342"/>
        </pc:sldMkLst>
        <pc:spChg chg="mod">
          <ac:chgData name="Pratik Suhas" userId="6fb59f47-7475-4b8c-af52-9b2513b78b83" providerId="ADAL" clId="{0779DA6D-E102-401F-932B-AB848D2D9E73}" dt="2023-03-19T21:49:06.725" v="670" actId="20577"/>
          <ac:spMkLst>
            <pc:docMk/>
            <pc:sldMk cId="3487291462" sldId="342"/>
            <ac:spMk id="2" creationId="{4CA2D7D9-A500-2A47-82CF-D26789F6ABE1}"/>
          </ac:spMkLst>
        </pc:spChg>
        <pc:spChg chg="mod">
          <ac:chgData name="Pratik Suhas" userId="6fb59f47-7475-4b8c-af52-9b2513b78b83" providerId="ADAL" clId="{0779DA6D-E102-401F-932B-AB848D2D9E73}" dt="2023-03-20T00:15:31.484" v="1471" actId="20577"/>
          <ac:spMkLst>
            <pc:docMk/>
            <pc:sldMk cId="3487291462" sldId="342"/>
            <ac:spMk id="74" creationId="{8B0998DD-C9CC-3DD8-B610-44013622297F}"/>
          </ac:spMkLst>
        </pc:spChg>
        <pc:spChg chg="mod">
          <ac:chgData name="Pratik Suhas" userId="6fb59f47-7475-4b8c-af52-9b2513b78b83" providerId="ADAL" clId="{0779DA6D-E102-401F-932B-AB848D2D9E73}" dt="2023-03-30T20:03:46.883" v="5302" actId="1036"/>
          <ac:spMkLst>
            <pc:docMk/>
            <pc:sldMk cId="3487291462" sldId="342"/>
            <ac:spMk id="75" creationId="{077AAA47-A4EB-8CFB-146B-6460D0B86A36}"/>
          </ac:spMkLst>
        </pc:spChg>
        <pc:spChg chg="mod">
          <ac:chgData name="Pratik Suhas" userId="6fb59f47-7475-4b8c-af52-9b2513b78b83" providerId="ADAL" clId="{0779DA6D-E102-401F-932B-AB848D2D9E73}" dt="2023-03-19T21:50:06.124" v="699" actId="1037"/>
          <ac:spMkLst>
            <pc:docMk/>
            <pc:sldMk cId="3487291462" sldId="342"/>
            <ac:spMk id="76" creationId="{64C9AF18-1A91-477A-7F08-D09D9330D6F5}"/>
          </ac:spMkLst>
        </pc:spChg>
        <pc:spChg chg="mod">
          <ac:chgData name="Pratik Suhas" userId="6fb59f47-7475-4b8c-af52-9b2513b78b83" providerId="ADAL" clId="{0779DA6D-E102-401F-932B-AB848D2D9E73}" dt="2023-03-30T20:04:22.860" v="5304" actId="207"/>
          <ac:spMkLst>
            <pc:docMk/>
            <pc:sldMk cId="3487291462" sldId="342"/>
            <ac:spMk id="80" creationId="{83E52B23-6671-FFEC-146E-64E09539452D}"/>
          </ac:spMkLst>
        </pc:spChg>
        <pc:spChg chg="mod">
          <ac:chgData name="Pratik Suhas" userId="6fb59f47-7475-4b8c-af52-9b2513b78b83" providerId="ADAL" clId="{0779DA6D-E102-401F-932B-AB848D2D9E73}" dt="2023-03-30T20:04:22.860" v="5304" actId="207"/>
          <ac:spMkLst>
            <pc:docMk/>
            <pc:sldMk cId="3487291462" sldId="342"/>
            <ac:spMk id="81" creationId="{2498B94E-B4FE-FCB6-9BF4-263B5E8C50E7}"/>
          </ac:spMkLst>
        </pc:spChg>
      </pc:sldChg>
      <pc:sldChg chg="del">
        <pc:chgData name="Pratik Suhas" userId="6fb59f47-7475-4b8c-af52-9b2513b78b83" providerId="ADAL" clId="{0779DA6D-E102-401F-932B-AB848D2D9E73}" dt="2023-03-19T20:15:05.361" v="1" actId="47"/>
        <pc:sldMkLst>
          <pc:docMk/>
          <pc:sldMk cId="2375505065" sldId="343"/>
        </pc:sldMkLst>
      </pc:sldChg>
      <pc:sldChg chg="del">
        <pc:chgData name="Pratik Suhas" userId="6fb59f47-7475-4b8c-af52-9b2513b78b83" providerId="ADAL" clId="{0779DA6D-E102-401F-932B-AB848D2D9E73}" dt="2023-03-19T20:15:05.361" v="1" actId="47"/>
        <pc:sldMkLst>
          <pc:docMk/>
          <pc:sldMk cId="2595721898" sldId="344"/>
        </pc:sldMkLst>
      </pc:sldChg>
      <pc:sldChg chg="del">
        <pc:chgData name="Pratik Suhas" userId="6fb59f47-7475-4b8c-af52-9b2513b78b83" providerId="ADAL" clId="{0779DA6D-E102-401F-932B-AB848D2D9E73}" dt="2023-03-19T20:15:05.361" v="1" actId="47"/>
        <pc:sldMkLst>
          <pc:docMk/>
          <pc:sldMk cId="2548237032" sldId="345"/>
        </pc:sldMkLst>
      </pc:sldChg>
      <pc:sldChg chg="del">
        <pc:chgData name="Pratik Suhas" userId="6fb59f47-7475-4b8c-af52-9b2513b78b83" providerId="ADAL" clId="{0779DA6D-E102-401F-932B-AB848D2D9E73}" dt="2023-03-19T20:15:15.633" v="2" actId="47"/>
        <pc:sldMkLst>
          <pc:docMk/>
          <pc:sldMk cId="590994370" sldId="346"/>
        </pc:sldMkLst>
      </pc:sldChg>
      <pc:sldChg chg="del">
        <pc:chgData name="Pratik Suhas" userId="6fb59f47-7475-4b8c-af52-9b2513b78b83" providerId="ADAL" clId="{0779DA6D-E102-401F-932B-AB848D2D9E73}" dt="2023-03-19T20:15:15.633" v="2" actId="47"/>
        <pc:sldMkLst>
          <pc:docMk/>
          <pc:sldMk cId="2240203764" sldId="347"/>
        </pc:sldMkLst>
      </pc:sldChg>
      <pc:sldChg chg="del">
        <pc:chgData name="Pratik Suhas" userId="6fb59f47-7475-4b8c-af52-9b2513b78b83" providerId="ADAL" clId="{0779DA6D-E102-401F-932B-AB848D2D9E73}" dt="2023-03-19T20:15:05.361" v="1" actId="47"/>
        <pc:sldMkLst>
          <pc:docMk/>
          <pc:sldMk cId="202324436" sldId="349"/>
        </pc:sldMkLst>
      </pc:sldChg>
      <pc:sldChg chg="del">
        <pc:chgData name="Pratik Suhas" userId="6fb59f47-7475-4b8c-af52-9b2513b78b83" providerId="ADAL" clId="{0779DA6D-E102-401F-932B-AB848D2D9E73}" dt="2023-03-19T20:15:15.633" v="2" actId="47"/>
        <pc:sldMkLst>
          <pc:docMk/>
          <pc:sldMk cId="3672190076" sldId="350"/>
        </pc:sldMkLst>
      </pc:sldChg>
      <pc:sldChg chg="del">
        <pc:chgData name="Pratik Suhas" userId="6fb59f47-7475-4b8c-af52-9b2513b78b83" providerId="ADAL" clId="{0779DA6D-E102-401F-932B-AB848D2D9E73}" dt="2023-03-19T20:15:15.633" v="2" actId="47"/>
        <pc:sldMkLst>
          <pc:docMk/>
          <pc:sldMk cId="1881779606" sldId="351"/>
        </pc:sldMkLst>
      </pc:sldChg>
      <pc:sldChg chg="del">
        <pc:chgData name="Pratik Suhas" userId="6fb59f47-7475-4b8c-af52-9b2513b78b83" providerId="ADAL" clId="{0779DA6D-E102-401F-932B-AB848D2D9E73}" dt="2023-03-19T20:15:15.633" v="2" actId="47"/>
        <pc:sldMkLst>
          <pc:docMk/>
          <pc:sldMk cId="1837271682" sldId="352"/>
        </pc:sldMkLst>
      </pc:sldChg>
      <pc:sldChg chg="del">
        <pc:chgData name="Pratik Suhas" userId="6fb59f47-7475-4b8c-af52-9b2513b78b83" providerId="ADAL" clId="{0779DA6D-E102-401F-932B-AB848D2D9E73}" dt="2023-03-19T20:15:15.633" v="2" actId="47"/>
        <pc:sldMkLst>
          <pc:docMk/>
          <pc:sldMk cId="336721696" sldId="354"/>
        </pc:sldMkLst>
      </pc:sldChg>
      <pc:sldChg chg="del">
        <pc:chgData name="Pratik Suhas" userId="6fb59f47-7475-4b8c-af52-9b2513b78b83" providerId="ADAL" clId="{0779DA6D-E102-401F-932B-AB848D2D9E73}" dt="2023-03-19T20:15:15.633" v="2" actId="47"/>
        <pc:sldMkLst>
          <pc:docMk/>
          <pc:sldMk cId="2769515586" sldId="355"/>
        </pc:sldMkLst>
      </pc:sldChg>
      <pc:sldChg chg="del">
        <pc:chgData name="Pratik Suhas" userId="6fb59f47-7475-4b8c-af52-9b2513b78b83" providerId="ADAL" clId="{0779DA6D-E102-401F-932B-AB848D2D9E73}" dt="2023-03-19T20:15:15.633" v="2" actId="47"/>
        <pc:sldMkLst>
          <pc:docMk/>
          <pc:sldMk cId="2922546702" sldId="356"/>
        </pc:sldMkLst>
      </pc:sldChg>
      <pc:sldChg chg="del">
        <pc:chgData name="Pratik Suhas" userId="6fb59f47-7475-4b8c-af52-9b2513b78b83" providerId="ADAL" clId="{0779DA6D-E102-401F-932B-AB848D2D9E73}" dt="2023-03-19T20:15:15.633" v="2" actId="47"/>
        <pc:sldMkLst>
          <pc:docMk/>
          <pc:sldMk cId="913865815" sldId="358"/>
        </pc:sldMkLst>
      </pc:sldChg>
      <pc:sldChg chg="del">
        <pc:chgData name="Pratik Suhas" userId="6fb59f47-7475-4b8c-af52-9b2513b78b83" providerId="ADAL" clId="{0779DA6D-E102-401F-932B-AB848D2D9E73}" dt="2023-03-19T20:15:23.836" v="3" actId="47"/>
        <pc:sldMkLst>
          <pc:docMk/>
          <pc:sldMk cId="3188547293" sldId="359"/>
        </pc:sldMkLst>
      </pc:sldChg>
      <pc:sldChg chg="del">
        <pc:chgData name="Pratik Suhas" userId="6fb59f47-7475-4b8c-af52-9b2513b78b83" providerId="ADAL" clId="{0779DA6D-E102-401F-932B-AB848D2D9E73}" dt="2023-03-19T20:15:36.872" v="5" actId="47"/>
        <pc:sldMkLst>
          <pc:docMk/>
          <pc:sldMk cId="957157440" sldId="360"/>
        </pc:sldMkLst>
      </pc:sldChg>
      <pc:sldChg chg="del">
        <pc:chgData name="Pratik Suhas" userId="6fb59f47-7475-4b8c-af52-9b2513b78b83" providerId="ADAL" clId="{0779DA6D-E102-401F-932B-AB848D2D9E73}" dt="2023-03-19T20:15:36.872" v="5" actId="47"/>
        <pc:sldMkLst>
          <pc:docMk/>
          <pc:sldMk cId="2969799227" sldId="361"/>
        </pc:sldMkLst>
      </pc:sldChg>
      <pc:sldChg chg="del">
        <pc:chgData name="Pratik Suhas" userId="6fb59f47-7475-4b8c-af52-9b2513b78b83" providerId="ADAL" clId="{0779DA6D-E102-401F-932B-AB848D2D9E73}" dt="2023-03-19T20:15:36.872" v="5" actId="47"/>
        <pc:sldMkLst>
          <pc:docMk/>
          <pc:sldMk cId="749863461" sldId="362"/>
        </pc:sldMkLst>
      </pc:sldChg>
      <pc:sldChg chg="modSp mod">
        <pc:chgData name="Pratik Suhas" userId="6fb59f47-7475-4b8c-af52-9b2513b78b83" providerId="ADAL" clId="{0779DA6D-E102-401F-932B-AB848D2D9E73}" dt="2023-03-30T19:22:51.026" v="4723" actId="14100"/>
        <pc:sldMkLst>
          <pc:docMk/>
          <pc:sldMk cId="4273813834" sldId="363"/>
        </pc:sldMkLst>
        <pc:picChg chg="mod">
          <ac:chgData name="Pratik Suhas" userId="6fb59f47-7475-4b8c-af52-9b2513b78b83" providerId="ADAL" clId="{0779DA6D-E102-401F-932B-AB848D2D9E73}" dt="2023-03-24T02:36:12.302" v="4504" actId="1035"/>
          <ac:picMkLst>
            <pc:docMk/>
            <pc:sldMk cId="4273813834" sldId="363"/>
            <ac:picMk id="47" creationId="{54D289F6-4485-ADC3-C5C9-AD8E7D2FA298}"/>
          </ac:picMkLst>
        </pc:picChg>
        <pc:picChg chg="mod">
          <ac:chgData name="Pratik Suhas" userId="6fb59f47-7475-4b8c-af52-9b2513b78b83" providerId="ADAL" clId="{0779DA6D-E102-401F-932B-AB848D2D9E73}" dt="2023-03-30T19:22:51.026" v="4723" actId="14100"/>
          <ac:picMkLst>
            <pc:docMk/>
            <pc:sldMk cId="4273813834" sldId="363"/>
            <ac:picMk id="49" creationId="{6452105D-CE18-1DD5-240A-FA611D63463A}"/>
          </ac:picMkLst>
        </pc:picChg>
        <pc:cxnChg chg="mod">
          <ac:chgData name="Pratik Suhas" userId="6fb59f47-7475-4b8c-af52-9b2513b78b83" providerId="ADAL" clId="{0779DA6D-E102-401F-932B-AB848D2D9E73}" dt="2023-03-30T19:22:45.563" v="4722" actId="14100"/>
          <ac:cxnSpMkLst>
            <pc:docMk/>
            <pc:sldMk cId="4273813834" sldId="363"/>
            <ac:cxnSpMk id="5" creationId="{4E4E1E94-7D58-204E-A158-E58A4E3EB58E}"/>
          </ac:cxnSpMkLst>
        </pc:cxnChg>
      </pc:sldChg>
      <pc:sldChg chg="del">
        <pc:chgData name="Pratik Suhas" userId="6fb59f47-7475-4b8c-af52-9b2513b78b83" providerId="ADAL" clId="{0779DA6D-E102-401F-932B-AB848D2D9E73}" dt="2023-03-19T20:15:05.361" v="1" actId="47"/>
        <pc:sldMkLst>
          <pc:docMk/>
          <pc:sldMk cId="2558320438" sldId="364"/>
        </pc:sldMkLst>
      </pc:sldChg>
      <pc:sldChg chg="addSp delSp modSp mod modAnim">
        <pc:chgData name="Pratik Suhas" userId="6fb59f47-7475-4b8c-af52-9b2513b78b83" providerId="ADAL" clId="{0779DA6D-E102-401F-932B-AB848D2D9E73}" dt="2023-03-30T23:08:59.563" v="6754"/>
        <pc:sldMkLst>
          <pc:docMk/>
          <pc:sldMk cId="2728729485" sldId="365"/>
        </pc:sldMkLst>
        <pc:spChg chg="mod">
          <ac:chgData name="Pratik Suhas" userId="6fb59f47-7475-4b8c-af52-9b2513b78b83" providerId="ADAL" clId="{0779DA6D-E102-401F-932B-AB848D2D9E73}" dt="2023-03-19T22:11:13.170" v="1047" actId="20577"/>
          <ac:spMkLst>
            <pc:docMk/>
            <pc:sldMk cId="2728729485" sldId="365"/>
            <ac:spMk id="2" creationId="{4CA2D7D9-A500-2A47-82CF-D26789F6ABE1}"/>
          </ac:spMkLst>
        </pc:spChg>
        <pc:spChg chg="mod">
          <ac:chgData name="Pratik Suhas" userId="6fb59f47-7475-4b8c-af52-9b2513b78b83" providerId="ADAL" clId="{0779DA6D-E102-401F-932B-AB848D2D9E73}" dt="2023-03-19T22:06:38.216" v="913" actId="164"/>
          <ac:spMkLst>
            <pc:docMk/>
            <pc:sldMk cId="2728729485" sldId="365"/>
            <ac:spMk id="3" creationId="{2F855EEB-8ED0-A861-A0A9-6D090BA1D7C4}"/>
          </ac:spMkLst>
        </pc:spChg>
        <pc:spChg chg="mod topLvl">
          <ac:chgData name="Pratik Suhas" userId="6fb59f47-7475-4b8c-af52-9b2513b78b83" providerId="ADAL" clId="{0779DA6D-E102-401F-932B-AB848D2D9E73}" dt="2023-03-30T23:07:57.214" v="6707" actId="165"/>
          <ac:spMkLst>
            <pc:docMk/>
            <pc:sldMk cId="2728729485" sldId="365"/>
            <ac:spMk id="7" creationId="{2DD53AB6-6537-8F01-7E8D-59FAC9111437}"/>
          </ac:spMkLst>
        </pc:spChg>
        <pc:spChg chg="mod topLvl">
          <ac:chgData name="Pratik Suhas" userId="6fb59f47-7475-4b8c-af52-9b2513b78b83" providerId="ADAL" clId="{0779DA6D-E102-401F-932B-AB848D2D9E73}" dt="2023-03-30T23:07:57.214" v="6707" actId="165"/>
          <ac:spMkLst>
            <pc:docMk/>
            <pc:sldMk cId="2728729485" sldId="365"/>
            <ac:spMk id="9" creationId="{89B14B5E-E7DF-6E58-8B37-3B0398E8C50E}"/>
          </ac:spMkLst>
        </pc:spChg>
        <pc:spChg chg="mod topLvl">
          <ac:chgData name="Pratik Suhas" userId="6fb59f47-7475-4b8c-af52-9b2513b78b83" providerId="ADAL" clId="{0779DA6D-E102-401F-932B-AB848D2D9E73}" dt="2023-03-30T23:08:20.622" v="6724" actId="207"/>
          <ac:spMkLst>
            <pc:docMk/>
            <pc:sldMk cId="2728729485" sldId="365"/>
            <ac:spMk id="10" creationId="{A2D7F2FC-8FF7-B243-318F-86C0EBAA934C}"/>
          </ac:spMkLst>
        </pc:spChg>
        <pc:spChg chg="mod topLvl">
          <ac:chgData name="Pratik Suhas" userId="6fb59f47-7475-4b8c-af52-9b2513b78b83" providerId="ADAL" clId="{0779DA6D-E102-401F-932B-AB848D2D9E73}" dt="2023-03-30T23:08:20.622" v="6724" actId="207"/>
          <ac:spMkLst>
            <pc:docMk/>
            <pc:sldMk cId="2728729485" sldId="365"/>
            <ac:spMk id="12" creationId="{A1C0FD21-9271-FDCD-CC6F-E882D2E9855F}"/>
          </ac:spMkLst>
        </pc:spChg>
        <pc:spChg chg="mod topLvl">
          <ac:chgData name="Pratik Suhas" userId="6fb59f47-7475-4b8c-af52-9b2513b78b83" providerId="ADAL" clId="{0779DA6D-E102-401F-932B-AB848D2D9E73}" dt="2023-03-30T23:07:57.214" v="6707" actId="165"/>
          <ac:spMkLst>
            <pc:docMk/>
            <pc:sldMk cId="2728729485" sldId="365"/>
            <ac:spMk id="13" creationId="{DD34A4B4-17F6-2FCE-E5B0-F5D0EAD870EB}"/>
          </ac:spMkLst>
        </pc:spChg>
        <pc:spChg chg="mod topLvl">
          <ac:chgData name="Pratik Suhas" userId="6fb59f47-7475-4b8c-af52-9b2513b78b83" providerId="ADAL" clId="{0779DA6D-E102-401F-932B-AB848D2D9E73}" dt="2023-03-30T23:07:57.214" v="6707" actId="165"/>
          <ac:spMkLst>
            <pc:docMk/>
            <pc:sldMk cId="2728729485" sldId="365"/>
            <ac:spMk id="15" creationId="{550C2BDA-B1EA-161B-1062-EE545830C96C}"/>
          </ac:spMkLst>
        </pc:spChg>
        <pc:spChg chg="mod">
          <ac:chgData name="Pratik Suhas" userId="6fb59f47-7475-4b8c-af52-9b2513b78b83" providerId="ADAL" clId="{0779DA6D-E102-401F-932B-AB848D2D9E73}" dt="2023-03-19T22:06:38.216" v="913" actId="164"/>
          <ac:spMkLst>
            <pc:docMk/>
            <pc:sldMk cId="2728729485" sldId="365"/>
            <ac:spMk id="16" creationId="{2B8B56DA-EA03-006A-827F-EDF2F29AC80A}"/>
          </ac:spMkLst>
        </pc:spChg>
        <pc:spChg chg="mod topLvl">
          <ac:chgData name="Pratik Suhas" userId="6fb59f47-7475-4b8c-af52-9b2513b78b83" providerId="ADAL" clId="{0779DA6D-E102-401F-932B-AB848D2D9E73}" dt="2023-03-30T23:07:57.214" v="6707" actId="165"/>
          <ac:spMkLst>
            <pc:docMk/>
            <pc:sldMk cId="2728729485" sldId="365"/>
            <ac:spMk id="17" creationId="{23F132FA-3F89-2949-401E-7D83CF9A58BC}"/>
          </ac:spMkLst>
        </pc:spChg>
        <pc:spChg chg="mod">
          <ac:chgData name="Pratik Suhas" userId="6fb59f47-7475-4b8c-af52-9b2513b78b83" providerId="ADAL" clId="{0779DA6D-E102-401F-932B-AB848D2D9E73}" dt="2023-03-19T22:06:38.216" v="913" actId="164"/>
          <ac:spMkLst>
            <pc:docMk/>
            <pc:sldMk cId="2728729485" sldId="365"/>
            <ac:spMk id="18" creationId="{52EFC4DE-AD31-7446-952E-4FF6653F1C47}"/>
          </ac:spMkLst>
        </pc:spChg>
        <pc:spChg chg="add mod">
          <ac:chgData name="Pratik Suhas" userId="6fb59f47-7475-4b8c-af52-9b2513b78b83" providerId="ADAL" clId="{0779DA6D-E102-401F-932B-AB848D2D9E73}" dt="2023-03-30T23:08:39.980" v="6751" actId="1035"/>
          <ac:spMkLst>
            <pc:docMk/>
            <pc:sldMk cId="2728729485" sldId="365"/>
            <ac:spMk id="22" creationId="{BF8FA6C6-BE01-174A-EE25-AAA640879D31}"/>
          </ac:spMkLst>
        </pc:spChg>
        <pc:spChg chg="mod">
          <ac:chgData name="Pratik Suhas" userId="6fb59f47-7475-4b8c-af52-9b2513b78b83" providerId="ADAL" clId="{0779DA6D-E102-401F-932B-AB848D2D9E73}" dt="2023-03-19T22:06:38.216" v="913" actId="164"/>
          <ac:spMkLst>
            <pc:docMk/>
            <pc:sldMk cId="2728729485" sldId="365"/>
            <ac:spMk id="23" creationId="{14113B5B-1A4D-99D8-D40E-2110AF35902E}"/>
          </ac:spMkLst>
        </pc:spChg>
        <pc:spChg chg="add mod">
          <ac:chgData name="Pratik Suhas" userId="6fb59f47-7475-4b8c-af52-9b2513b78b83" providerId="ADAL" clId="{0779DA6D-E102-401F-932B-AB848D2D9E73}" dt="2023-03-30T23:08:39.980" v="6751" actId="1035"/>
          <ac:spMkLst>
            <pc:docMk/>
            <pc:sldMk cId="2728729485" sldId="365"/>
            <ac:spMk id="23" creationId="{21E3CEF8-FF41-F63A-9BFC-3533368E2949}"/>
          </ac:spMkLst>
        </pc:spChg>
        <pc:spChg chg="mod">
          <ac:chgData name="Pratik Suhas" userId="6fb59f47-7475-4b8c-af52-9b2513b78b83" providerId="ADAL" clId="{0779DA6D-E102-401F-932B-AB848D2D9E73}" dt="2023-03-19T22:06:38.216" v="913" actId="164"/>
          <ac:spMkLst>
            <pc:docMk/>
            <pc:sldMk cId="2728729485" sldId="365"/>
            <ac:spMk id="24" creationId="{AFEB506E-458F-1510-EF9B-8D83A19DBC69}"/>
          </ac:spMkLst>
        </pc:spChg>
        <pc:spChg chg="mod">
          <ac:chgData name="Pratik Suhas" userId="6fb59f47-7475-4b8c-af52-9b2513b78b83" providerId="ADAL" clId="{0779DA6D-E102-401F-932B-AB848D2D9E73}" dt="2023-03-19T22:06:38.216" v="913" actId="164"/>
          <ac:spMkLst>
            <pc:docMk/>
            <pc:sldMk cId="2728729485" sldId="365"/>
            <ac:spMk id="27" creationId="{025CE86C-A809-004E-99C5-61740D614DCC}"/>
          </ac:spMkLst>
        </pc:spChg>
        <pc:spChg chg="mod">
          <ac:chgData name="Pratik Suhas" userId="6fb59f47-7475-4b8c-af52-9b2513b78b83" providerId="ADAL" clId="{0779DA6D-E102-401F-932B-AB848D2D9E73}" dt="2023-03-19T22:06:38.216" v="913" actId="164"/>
          <ac:spMkLst>
            <pc:docMk/>
            <pc:sldMk cId="2728729485" sldId="365"/>
            <ac:spMk id="28" creationId="{6E911C42-FC26-DFBD-2850-2D869CF6BF34}"/>
          </ac:spMkLst>
        </pc:spChg>
        <pc:spChg chg="mod">
          <ac:chgData name="Pratik Suhas" userId="6fb59f47-7475-4b8c-af52-9b2513b78b83" providerId="ADAL" clId="{0779DA6D-E102-401F-932B-AB848D2D9E73}" dt="2023-03-19T22:07:54.588" v="988" actId="20577"/>
          <ac:spMkLst>
            <pc:docMk/>
            <pc:sldMk cId="2728729485" sldId="365"/>
            <ac:spMk id="38" creationId="{0CD86333-06FF-C838-0F71-882C98255409}"/>
          </ac:spMkLst>
        </pc:spChg>
        <pc:spChg chg="mod">
          <ac:chgData name="Pratik Suhas" userId="6fb59f47-7475-4b8c-af52-9b2513b78b83" providerId="ADAL" clId="{0779DA6D-E102-401F-932B-AB848D2D9E73}" dt="2023-03-30T20:22:07.880" v="5657" actId="1035"/>
          <ac:spMkLst>
            <pc:docMk/>
            <pc:sldMk cId="2728729485" sldId="365"/>
            <ac:spMk id="69" creationId="{FC29545D-AA82-5399-4ED5-F5EE54E1B1DB}"/>
          </ac:spMkLst>
        </pc:spChg>
        <pc:spChg chg="mod">
          <ac:chgData name="Pratik Suhas" userId="6fb59f47-7475-4b8c-af52-9b2513b78b83" providerId="ADAL" clId="{0779DA6D-E102-401F-932B-AB848D2D9E73}" dt="2023-03-20T00:16:14.155" v="1509" actId="20577"/>
          <ac:spMkLst>
            <pc:docMk/>
            <pc:sldMk cId="2728729485" sldId="365"/>
            <ac:spMk id="74" creationId="{8B0998DD-C9CC-3DD8-B610-44013622297F}"/>
          </ac:spMkLst>
        </pc:spChg>
        <pc:grpChg chg="add mod">
          <ac:chgData name="Pratik Suhas" userId="6fb59f47-7475-4b8c-af52-9b2513b78b83" providerId="ADAL" clId="{0779DA6D-E102-401F-932B-AB848D2D9E73}" dt="2023-03-19T22:06:38.216" v="913" actId="164"/>
          <ac:grpSpMkLst>
            <pc:docMk/>
            <pc:sldMk cId="2728729485" sldId="365"/>
            <ac:grpSpMk id="4" creationId="{63DC4E02-27CF-C7CC-6117-16C8189C292D}"/>
          </ac:grpSpMkLst>
        </pc:grpChg>
        <pc:grpChg chg="del">
          <ac:chgData name="Pratik Suhas" userId="6fb59f47-7475-4b8c-af52-9b2513b78b83" providerId="ADAL" clId="{0779DA6D-E102-401F-932B-AB848D2D9E73}" dt="2023-03-30T23:07:57.214" v="6707" actId="165"/>
          <ac:grpSpMkLst>
            <pc:docMk/>
            <pc:sldMk cId="2728729485" sldId="365"/>
            <ac:grpSpMk id="6" creationId="{A08A1B39-1C2C-92DA-0E87-FA3D0474F15F}"/>
          </ac:grpSpMkLst>
        </pc:grpChg>
        <pc:grpChg chg="add mod">
          <ac:chgData name="Pratik Suhas" userId="6fb59f47-7475-4b8c-af52-9b2513b78b83" providerId="ADAL" clId="{0779DA6D-E102-401F-932B-AB848D2D9E73}" dt="2023-03-19T22:06:38.216" v="913" actId="164"/>
          <ac:grpSpMkLst>
            <pc:docMk/>
            <pc:sldMk cId="2728729485" sldId="365"/>
            <ac:grpSpMk id="9" creationId="{99C59134-408A-CDFD-BB0A-B481ECC6489D}"/>
          </ac:grpSpMkLst>
        </pc:grpChg>
        <pc:cxnChg chg="mod">
          <ac:chgData name="Pratik Suhas" userId="6fb59f47-7475-4b8c-af52-9b2513b78b83" providerId="ADAL" clId="{0779DA6D-E102-401F-932B-AB848D2D9E73}" dt="2023-03-19T22:06:38.216" v="913" actId="164"/>
          <ac:cxnSpMkLst>
            <pc:docMk/>
            <pc:sldMk cId="2728729485" sldId="365"/>
            <ac:cxnSpMk id="5" creationId="{58C38706-A7D0-D335-1329-82CC5E7232F3}"/>
          </ac:cxnSpMkLst>
        </pc:cxnChg>
        <pc:cxnChg chg="mod">
          <ac:chgData name="Pratik Suhas" userId="6fb59f47-7475-4b8c-af52-9b2513b78b83" providerId="ADAL" clId="{0779DA6D-E102-401F-932B-AB848D2D9E73}" dt="2023-03-19T22:06:38.216" v="913" actId="164"/>
          <ac:cxnSpMkLst>
            <pc:docMk/>
            <pc:sldMk cId="2728729485" sldId="365"/>
            <ac:cxnSpMk id="8" creationId="{F60E9139-BF3F-55CC-C69A-B82B2E1EE44B}"/>
          </ac:cxnSpMkLst>
        </pc:cxnChg>
        <pc:cxnChg chg="mod">
          <ac:chgData name="Pratik Suhas" userId="6fb59f47-7475-4b8c-af52-9b2513b78b83" providerId="ADAL" clId="{0779DA6D-E102-401F-932B-AB848D2D9E73}" dt="2023-03-19T22:06:38.216" v="913" actId="164"/>
          <ac:cxnSpMkLst>
            <pc:docMk/>
            <pc:sldMk cId="2728729485" sldId="365"/>
            <ac:cxnSpMk id="11" creationId="{7F7C830E-7CC1-9EFB-088B-BF5B90F8C55F}"/>
          </ac:cxnSpMkLst>
        </pc:cxnChg>
        <pc:cxnChg chg="mod">
          <ac:chgData name="Pratik Suhas" userId="6fb59f47-7475-4b8c-af52-9b2513b78b83" providerId="ADAL" clId="{0779DA6D-E102-401F-932B-AB848D2D9E73}" dt="2023-03-19T22:06:38.216" v="913" actId="164"/>
          <ac:cxnSpMkLst>
            <pc:docMk/>
            <pc:sldMk cId="2728729485" sldId="365"/>
            <ac:cxnSpMk id="14" creationId="{ED787C37-51C1-E5AD-8D29-D8A46684DC85}"/>
          </ac:cxnSpMkLst>
        </pc:cxnChg>
        <pc:cxnChg chg="mod">
          <ac:chgData name="Pratik Suhas" userId="6fb59f47-7475-4b8c-af52-9b2513b78b83" providerId="ADAL" clId="{0779DA6D-E102-401F-932B-AB848D2D9E73}" dt="2023-03-19T22:06:38.216" v="913" actId="164"/>
          <ac:cxnSpMkLst>
            <pc:docMk/>
            <pc:sldMk cId="2728729485" sldId="365"/>
            <ac:cxnSpMk id="19" creationId="{32139033-89D8-CC61-0E4C-B3092159B6F8}"/>
          </ac:cxnSpMkLst>
        </pc:cxnChg>
        <pc:cxnChg chg="mod topLvl">
          <ac:chgData name="Pratik Suhas" userId="6fb59f47-7475-4b8c-af52-9b2513b78b83" providerId="ADAL" clId="{0779DA6D-E102-401F-932B-AB848D2D9E73}" dt="2023-03-30T23:07:57.214" v="6707" actId="165"/>
          <ac:cxnSpMkLst>
            <pc:docMk/>
            <pc:sldMk cId="2728729485" sldId="365"/>
            <ac:cxnSpMk id="20" creationId="{028C5D26-7D2B-CFE2-5BD4-8750ED572100}"/>
          </ac:cxnSpMkLst>
        </pc:cxnChg>
        <pc:cxnChg chg="mod topLvl">
          <ac:chgData name="Pratik Suhas" userId="6fb59f47-7475-4b8c-af52-9b2513b78b83" providerId="ADAL" clId="{0779DA6D-E102-401F-932B-AB848D2D9E73}" dt="2023-03-30T23:08:06.187" v="6723" actId="1036"/>
          <ac:cxnSpMkLst>
            <pc:docMk/>
            <pc:sldMk cId="2728729485" sldId="365"/>
            <ac:cxnSpMk id="21" creationId="{7D2D4830-943F-F910-C547-E90838E814A7}"/>
          </ac:cxnSpMkLst>
        </pc:cxnChg>
        <pc:cxnChg chg="mod">
          <ac:chgData name="Pratik Suhas" userId="6fb59f47-7475-4b8c-af52-9b2513b78b83" providerId="ADAL" clId="{0779DA6D-E102-401F-932B-AB848D2D9E73}" dt="2023-03-19T22:06:38.216" v="913" actId="164"/>
          <ac:cxnSpMkLst>
            <pc:docMk/>
            <pc:sldMk cId="2728729485" sldId="365"/>
            <ac:cxnSpMk id="22" creationId="{BE46166D-7A0A-184E-D0E4-D8D8B1B01356}"/>
          </ac:cxnSpMkLst>
        </pc:cxnChg>
        <pc:cxnChg chg="mod topLvl">
          <ac:chgData name="Pratik Suhas" userId="6fb59f47-7475-4b8c-af52-9b2513b78b83" providerId="ADAL" clId="{0779DA6D-E102-401F-932B-AB848D2D9E73}" dt="2023-03-30T23:07:57.214" v="6707" actId="165"/>
          <ac:cxnSpMkLst>
            <pc:docMk/>
            <pc:sldMk cId="2728729485" sldId="365"/>
            <ac:cxnSpMk id="25" creationId="{0DB5E22A-B3D5-8BEC-4BF3-454EB2030AB3}"/>
          </ac:cxnSpMkLst>
        </pc:cxnChg>
        <pc:cxnChg chg="mod topLvl">
          <ac:chgData name="Pratik Suhas" userId="6fb59f47-7475-4b8c-af52-9b2513b78b83" providerId="ADAL" clId="{0779DA6D-E102-401F-932B-AB848D2D9E73}" dt="2023-03-30T23:07:57.214" v="6707" actId="165"/>
          <ac:cxnSpMkLst>
            <pc:docMk/>
            <pc:sldMk cId="2728729485" sldId="365"/>
            <ac:cxnSpMk id="26" creationId="{7822CF76-C070-0968-BDA0-7A498811CD6A}"/>
          </ac:cxnSpMkLst>
        </pc:cxnChg>
        <pc:cxnChg chg="mod topLvl">
          <ac:chgData name="Pratik Suhas" userId="6fb59f47-7475-4b8c-af52-9b2513b78b83" providerId="ADAL" clId="{0779DA6D-E102-401F-932B-AB848D2D9E73}" dt="2023-03-30T23:07:57.214" v="6707" actId="165"/>
          <ac:cxnSpMkLst>
            <pc:docMk/>
            <pc:sldMk cId="2728729485" sldId="365"/>
            <ac:cxnSpMk id="29" creationId="{EF3CEED3-1FFB-1002-5DE8-ED83508E99EF}"/>
          </ac:cxnSpMkLst>
        </pc:cxnChg>
        <pc:cxnChg chg="mod topLvl">
          <ac:chgData name="Pratik Suhas" userId="6fb59f47-7475-4b8c-af52-9b2513b78b83" providerId="ADAL" clId="{0779DA6D-E102-401F-932B-AB848D2D9E73}" dt="2023-03-30T23:07:57.214" v="6707" actId="165"/>
          <ac:cxnSpMkLst>
            <pc:docMk/>
            <pc:sldMk cId="2728729485" sldId="365"/>
            <ac:cxnSpMk id="30" creationId="{4006A01F-0389-EE70-61AF-5A74EA699206}"/>
          </ac:cxnSpMkLst>
        </pc:cxnChg>
      </pc:sldChg>
      <pc:sldChg chg="addSp delSp modSp mod delAnim modAnim addCm">
        <pc:chgData name="Pratik Suhas" userId="6fb59f47-7475-4b8c-af52-9b2513b78b83" providerId="ADAL" clId="{0779DA6D-E102-401F-932B-AB848D2D9E73}" dt="2023-03-30T23:09:59.372" v="6756" actId="14100"/>
        <pc:sldMkLst>
          <pc:docMk/>
          <pc:sldMk cId="1437574026" sldId="366"/>
        </pc:sldMkLst>
        <pc:spChg chg="add mod">
          <ac:chgData name="Pratik Suhas" userId="6fb59f47-7475-4b8c-af52-9b2513b78b83" providerId="ADAL" clId="{0779DA6D-E102-401F-932B-AB848D2D9E73}" dt="2023-03-19T22:12:42.518" v="1068" actId="164"/>
          <ac:spMkLst>
            <pc:docMk/>
            <pc:sldMk cId="1437574026" sldId="366"/>
            <ac:spMk id="3" creationId="{5E507322-5728-20CA-A0F0-0D55FE8B306C}"/>
          </ac:spMkLst>
        </pc:spChg>
        <pc:spChg chg="add mod">
          <ac:chgData name="Pratik Suhas" userId="6fb59f47-7475-4b8c-af52-9b2513b78b83" providerId="ADAL" clId="{0779DA6D-E102-401F-932B-AB848D2D9E73}" dt="2023-03-19T22:15:18.641" v="1102" actId="20577"/>
          <ac:spMkLst>
            <pc:docMk/>
            <pc:sldMk cId="1437574026" sldId="366"/>
            <ac:spMk id="5" creationId="{90308A5A-E7BF-7559-A59C-E5A8474AE186}"/>
          </ac:spMkLst>
        </pc:spChg>
        <pc:spChg chg="del">
          <ac:chgData name="Pratik Suhas" userId="6fb59f47-7475-4b8c-af52-9b2513b78b83" providerId="ADAL" clId="{0779DA6D-E102-401F-932B-AB848D2D9E73}" dt="2023-03-19T22:11:57.152" v="1062" actId="478"/>
          <ac:spMkLst>
            <pc:docMk/>
            <pc:sldMk cId="1437574026" sldId="366"/>
            <ac:spMk id="38" creationId="{0CD86333-06FF-C838-0F71-882C98255409}"/>
          </ac:spMkLst>
        </pc:spChg>
        <pc:spChg chg="mod">
          <ac:chgData name="Pratik Suhas" userId="6fb59f47-7475-4b8c-af52-9b2513b78b83" providerId="ADAL" clId="{0779DA6D-E102-401F-932B-AB848D2D9E73}" dt="2023-03-19T22:13:26.074" v="1085" actId="20577"/>
          <ac:spMkLst>
            <pc:docMk/>
            <pc:sldMk cId="1437574026" sldId="366"/>
            <ac:spMk id="69" creationId="{FC29545D-AA82-5399-4ED5-F5EE54E1B1DB}"/>
          </ac:spMkLst>
        </pc:spChg>
        <pc:spChg chg="del">
          <ac:chgData name="Pratik Suhas" userId="6fb59f47-7475-4b8c-af52-9b2513b78b83" providerId="ADAL" clId="{0779DA6D-E102-401F-932B-AB848D2D9E73}" dt="2023-03-19T22:11:57.152" v="1062" actId="478"/>
          <ac:spMkLst>
            <pc:docMk/>
            <pc:sldMk cId="1437574026" sldId="366"/>
            <ac:spMk id="73" creationId="{AAF14475-8739-704D-F5CD-7B3BACD982F5}"/>
          </ac:spMkLst>
        </pc:spChg>
        <pc:spChg chg="del">
          <ac:chgData name="Pratik Suhas" userId="6fb59f47-7475-4b8c-af52-9b2513b78b83" providerId="ADAL" clId="{0779DA6D-E102-401F-932B-AB848D2D9E73}" dt="2023-03-19T22:11:57.152" v="1062" actId="478"/>
          <ac:spMkLst>
            <pc:docMk/>
            <pc:sldMk cId="1437574026" sldId="366"/>
            <ac:spMk id="74" creationId="{8B0998DD-C9CC-3DD8-B610-44013622297F}"/>
          </ac:spMkLst>
        </pc:spChg>
        <pc:spChg chg="del">
          <ac:chgData name="Pratik Suhas" userId="6fb59f47-7475-4b8c-af52-9b2513b78b83" providerId="ADAL" clId="{0779DA6D-E102-401F-932B-AB848D2D9E73}" dt="2023-03-19T22:11:57.152" v="1062" actId="478"/>
          <ac:spMkLst>
            <pc:docMk/>
            <pc:sldMk cId="1437574026" sldId="366"/>
            <ac:spMk id="75" creationId="{077AAA47-A4EB-8CFB-146B-6460D0B86A36}"/>
          </ac:spMkLst>
        </pc:spChg>
        <pc:grpChg chg="add mod">
          <ac:chgData name="Pratik Suhas" userId="6fb59f47-7475-4b8c-af52-9b2513b78b83" providerId="ADAL" clId="{0779DA6D-E102-401F-932B-AB848D2D9E73}" dt="2023-03-19T22:12:49.311" v="1069" actId="1076"/>
          <ac:grpSpMkLst>
            <pc:docMk/>
            <pc:sldMk cId="1437574026" sldId="366"/>
            <ac:grpSpMk id="8" creationId="{B844AFB2-558A-FD95-B1EB-593AC790D64A}"/>
          </ac:grpSpMkLst>
        </pc:grpChg>
        <pc:grpChg chg="mod">
          <ac:chgData name="Pratik Suhas" userId="6fb59f47-7475-4b8c-af52-9b2513b78b83" providerId="ADAL" clId="{0779DA6D-E102-401F-932B-AB848D2D9E73}" dt="2023-03-30T23:09:59.372" v="6756" actId="14100"/>
          <ac:grpSpMkLst>
            <pc:docMk/>
            <pc:sldMk cId="1437574026" sldId="366"/>
            <ac:grpSpMk id="79" creationId="{66FA9A11-F592-FB65-44B8-F5DD0696712D}"/>
          </ac:grpSpMkLst>
        </pc:grpChg>
        <pc:cxnChg chg="del">
          <ac:chgData name="Pratik Suhas" userId="6fb59f47-7475-4b8c-af52-9b2513b78b83" providerId="ADAL" clId="{0779DA6D-E102-401F-932B-AB848D2D9E73}" dt="2023-03-19T22:11:58.659" v="1063" actId="478"/>
          <ac:cxnSpMkLst>
            <pc:docMk/>
            <pc:sldMk cId="1437574026" sldId="366"/>
            <ac:cxnSpMk id="71" creationId="{DA5000FF-6C39-47E5-CF84-96136F82042E}"/>
          </ac:cxnSpMkLst>
        </pc:cxnChg>
        <pc:extLst>
          <p:ext xmlns:p="http://schemas.openxmlformats.org/presentationml/2006/main" uri="{D6D511B9-2390-475A-947B-AFAB55BFBCF1}">
            <pc226:cmChg xmlns:pc226="http://schemas.microsoft.com/office/powerpoint/2022/06/main/command" chg="add">
              <pc226:chgData name="Pratik Suhas" userId="6fb59f47-7475-4b8c-af52-9b2513b78b83" providerId="ADAL" clId="{0779DA6D-E102-401F-932B-AB848D2D9E73}" dt="2023-03-30T20:23:09.174" v="5658"/>
              <pc2:cmMkLst xmlns:pc2="http://schemas.microsoft.com/office/powerpoint/2019/9/main/command">
                <pc:docMk/>
                <pc:sldMk cId="1437574026" sldId="366"/>
                <pc2:cmMk id="{319F1EA5-A5EF-4A62-9F23-167671444070}"/>
              </pc2:cmMkLst>
            </pc226:cmChg>
          </p:ext>
        </pc:extLst>
      </pc:sldChg>
      <pc:sldChg chg="addSp modSp mod">
        <pc:chgData name="Pratik Suhas" userId="6fb59f47-7475-4b8c-af52-9b2513b78b83" providerId="ADAL" clId="{0779DA6D-E102-401F-932B-AB848D2D9E73}" dt="2023-03-22T23:56:59.523" v="2885" actId="207"/>
        <pc:sldMkLst>
          <pc:docMk/>
          <pc:sldMk cId="54943121" sldId="367"/>
        </pc:sldMkLst>
        <pc:spChg chg="add mod">
          <ac:chgData name="Pratik Suhas" userId="6fb59f47-7475-4b8c-af52-9b2513b78b83" providerId="ADAL" clId="{0779DA6D-E102-401F-932B-AB848D2D9E73}" dt="2023-03-22T23:56:59.523" v="2885" actId="207"/>
          <ac:spMkLst>
            <pc:docMk/>
            <pc:sldMk cId="54943121" sldId="367"/>
            <ac:spMk id="3" creationId="{2D6A664F-040C-B5F8-4607-11F841B9EC54}"/>
          </ac:spMkLst>
        </pc:spChg>
      </pc:sldChg>
      <pc:sldChg chg="modSp mod modAnim">
        <pc:chgData name="Pratik Suhas" userId="6fb59f47-7475-4b8c-af52-9b2513b78b83" providerId="ADAL" clId="{0779DA6D-E102-401F-932B-AB848D2D9E73}" dt="2023-03-30T19:26:00.467" v="4752" actId="20577"/>
        <pc:sldMkLst>
          <pc:docMk/>
          <pc:sldMk cId="1508755703" sldId="368"/>
        </pc:sldMkLst>
        <pc:spChg chg="mod">
          <ac:chgData name="Pratik Suhas" userId="6fb59f47-7475-4b8c-af52-9b2513b78b83" providerId="ADAL" clId="{0779DA6D-E102-401F-932B-AB848D2D9E73}" dt="2023-03-30T19:26:00.467" v="4752" actId="20577"/>
          <ac:spMkLst>
            <pc:docMk/>
            <pc:sldMk cId="1508755703" sldId="368"/>
            <ac:spMk id="2" creationId="{157B785B-7419-6444-8F7C-456DADFC9CDE}"/>
          </ac:spMkLst>
        </pc:spChg>
        <pc:spChg chg="mod">
          <ac:chgData name="Pratik Suhas" userId="6fb59f47-7475-4b8c-af52-9b2513b78b83" providerId="ADAL" clId="{0779DA6D-E102-401F-932B-AB848D2D9E73}" dt="2023-03-30T19:23:27.900" v="4725" actId="14100"/>
          <ac:spMkLst>
            <pc:docMk/>
            <pc:sldMk cId="1508755703" sldId="368"/>
            <ac:spMk id="23" creationId="{F2009AB2-2793-B055-C2BE-E50498C348E8}"/>
          </ac:spMkLst>
        </pc:spChg>
        <pc:spChg chg="mod">
          <ac:chgData name="Pratik Suhas" userId="6fb59f47-7475-4b8c-af52-9b2513b78b83" providerId="ADAL" clId="{0779DA6D-E102-401F-932B-AB848D2D9E73}" dt="2023-03-30T19:25:07.059" v="4734" actId="1076"/>
          <ac:spMkLst>
            <pc:docMk/>
            <pc:sldMk cId="1508755703" sldId="368"/>
            <ac:spMk id="31" creationId="{76B7CC69-39C1-4358-662A-C7217CE280F0}"/>
          </ac:spMkLst>
        </pc:spChg>
        <pc:spChg chg="mod">
          <ac:chgData name="Pratik Suhas" userId="6fb59f47-7475-4b8c-af52-9b2513b78b83" providerId="ADAL" clId="{0779DA6D-E102-401F-932B-AB848D2D9E73}" dt="2023-03-19T21:10:08.141" v="288" actId="20577"/>
          <ac:spMkLst>
            <pc:docMk/>
            <pc:sldMk cId="1508755703" sldId="368"/>
            <ac:spMk id="59" creationId="{B1C6A3A0-12F8-75FA-8DF0-5CF80F208CBA}"/>
          </ac:spMkLst>
        </pc:spChg>
        <pc:cxnChg chg="mod">
          <ac:chgData name="Pratik Suhas" userId="6fb59f47-7475-4b8c-af52-9b2513b78b83" providerId="ADAL" clId="{0779DA6D-E102-401F-932B-AB848D2D9E73}" dt="2023-03-30T19:23:46.652" v="4732" actId="1038"/>
          <ac:cxnSpMkLst>
            <pc:docMk/>
            <pc:sldMk cId="1508755703" sldId="368"/>
            <ac:cxnSpMk id="12" creationId="{688C409A-219D-EB1E-C0CE-B8B119F46D37}"/>
          </ac:cxnSpMkLst>
        </pc:cxnChg>
        <pc:cxnChg chg="mod">
          <ac:chgData name="Pratik Suhas" userId="6fb59f47-7475-4b8c-af52-9b2513b78b83" providerId="ADAL" clId="{0779DA6D-E102-401F-932B-AB848D2D9E73}" dt="2023-03-30T19:23:35.716" v="4726" actId="14100"/>
          <ac:cxnSpMkLst>
            <pc:docMk/>
            <pc:sldMk cId="1508755703" sldId="368"/>
            <ac:cxnSpMk id="18" creationId="{F88A48FA-439C-1417-E8FF-332C4CF7A4C5}"/>
          </ac:cxnSpMkLst>
        </pc:cxnChg>
      </pc:sldChg>
      <pc:sldChg chg="modSp mod">
        <pc:chgData name="Pratik Suhas" userId="6fb59f47-7475-4b8c-af52-9b2513b78b83" providerId="ADAL" clId="{0779DA6D-E102-401F-932B-AB848D2D9E73}" dt="2023-03-30T19:27:44.227" v="4753" actId="14100"/>
        <pc:sldMkLst>
          <pc:docMk/>
          <pc:sldMk cId="2194849092" sldId="370"/>
        </pc:sldMkLst>
        <pc:spChg chg="mod">
          <ac:chgData name="Pratik Suhas" userId="6fb59f47-7475-4b8c-af52-9b2513b78b83" providerId="ADAL" clId="{0779DA6D-E102-401F-932B-AB848D2D9E73}" dt="2023-03-21T19:22:03.008" v="2883" actId="20577"/>
          <ac:spMkLst>
            <pc:docMk/>
            <pc:sldMk cId="2194849092" sldId="370"/>
            <ac:spMk id="1024" creationId="{7370E300-D727-35AF-D626-55B62D4BA914}"/>
          </ac:spMkLst>
        </pc:spChg>
        <pc:graphicFrameChg chg="modGraphic">
          <ac:chgData name="Pratik Suhas" userId="6fb59f47-7475-4b8c-af52-9b2513b78b83" providerId="ADAL" clId="{0779DA6D-E102-401F-932B-AB848D2D9E73}" dt="2023-03-24T02:38:11.317" v="4509" actId="14734"/>
          <ac:graphicFrameMkLst>
            <pc:docMk/>
            <pc:sldMk cId="2194849092" sldId="370"/>
            <ac:graphicFrameMk id="4" creationId="{D85C83C7-1C9B-B4B9-055D-E22C59505510}"/>
          </ac:graphicFrameMkLst>
        </pc:graphicFrameChg>
        <pc:graphicFrameChg chg="modGraphic">
          <ac:chgData name="Pratik Suhas" userId="6fb59f47-7475-4b8c-af52-9b2513b78b83" providerId="ADAL" clId="{0779DA6D-E102-401F-932B-AB848D2D9E73}" dt="2023-03-30T19:27:44.227" v="4753" actId="14100"/>
          <ac:graphicFrameMkLst>
            <pc:docMk/>
            <pc:sldMk cId="2194849092" sldId="370"/>
            <ac:graphicFrameMk id="9" creationId="{AC28470C-DA50-67F8-42B8-965E0E4744E9}"/>
          </ac:graphicFrameMkLst>
        </pc:graphicFrameChg>
      </pc:sldChg>
      <pc:sldChg chg="addSp modSp mod addCm modCm">
        <pc:chgData name="Pratik Suhas" userId="6fb59f47-7475-4b8c-af52-9b2513b78b83" providerId="ADAL" clId="{0779DA6D-E102-401F-932B-AB848D2D9E73}" dt="2023-03-30T22:44:59.279" v="6318"/>
        <pc:sldMkLst>
          <pc:docMk/>
          <pc:sldMk cId="1121184516" sldId="371"/>
        </pc:sldMkLst>
        <pc:spChg chg="add mod">
          <ac:chgData name="Pratik Suhas" userId="6fb59f47-7475-4b8c-af52-9b2513b78b83" providerId="ADAL" clId="{0779DA6D-E102-401F-932B-AB848D2D9E73}" dt="2023-03-30T22:44:59.279" v="6318"/>
          <ac:spMkLst>
            <pc:docMk/>
            <pc:sldMk cId="1121184516" sldId="371"/>
            <ac:spMk id="4" creationId="{218ED6F0-AA4A-ABF2-3304-DE8147FD3205}"/>
          </ac:spMkLst>
        </pc:spChg>
        <pc:spChg chg="add mod">
          <ac:chgData name="Pratik Suhas" userId="6fb59f47-7475-4b8c-af52-9b2513b78b83" providerId="ADAL" clId="{0779DA6D-E102-401F-932B-AB848D2D9E73}" dt="2023-03-30T22:44:59.279" v="6318"/>
          <ac:spMkLst>
            <pc:docMk/>
            <pc:sldMk cId="1121184516" sldId="371"/>
            <ac:spMk id="7" creationId="{32DEAFBB-3C77-72BD-D45E-509F1AF2B294}"/>
          </ac:spMkLst>
        </pc:spChg>
        <pc:spChg chg="mod">
          <ac:chgData name="Pratik Suhas" userId="6fb59f47-7475-4b8c-af52-9b2513b78b83" providerId="ADAL" clId="{0779DA6D-E102-401F-932B-AB848D2D9E73}" dt="2023-03-30T19:39:29.319" v="4760" actId="1076"/>
          <ac:spMkLst>
            <pc:docMk/>
            <pc:sldMk cId="1121184516" sldId="371"/>
            <ac:spMk id="35" creationId="{64C527E7-5FB2-3134-90C1-09DEF89C40BC}"/>
          </ac:spMkLst>
        </pc:spChg>
        <pc:spChg chg="mod">
          <ac:chgData name="Pratik Suhas" userId="6fb59f47-7475-4b8c-af52-9b2513b78b83" providerId="ADAL" clId="{0779DA6D-E102-401F-932B-AB848D2D9E73}" dt="2023-03-30T19:39:07.608" v="4759" actId="20577"/>
          <ac:spMkLst>
            <pc:docMk/>
            <pc:sldMk cId="1121184516" sldId="371"/>
            <ac:spMk id="38" creationId="{BC74C965-57A1-9D87-687E-4BB3B7FD5B49}"/>
          </ac:spMkLst>
        </pc:spChg>
        <pc:spChg chg="mod">
          <ac:chgData name="Pratik Suhas" userId="6fb59f47-7475-4b8c-af52-9b2513b78b83" providerId="ADAL" clId="{0779DA6D-E102-401F-932B-AB848D2D9E73}" dt="2023-03-24T02:39:29.549" v="4512" actId="1035"/>
          <ac:spMkLst>
            <pc:docMk/>
            <pc:sldMk cId="1121184516" sldId="371"/>
            <ac:spMk id="69" creationId="{FC29545D-AA82-5399-4ED5-F5EE54E1B1DB}"/>
          </ac:spMkLst>
        </pc:spChg>
        <pc:cxnChg chg="add mod">
          <ac:chgData name="Pratik Suhas" userId="6fb59f47-7475-4b8c-af52-9b2513b78b83" providerId="ADAL" clId="{0779DA6D-E102-401F-932B-AB848D2D9E73}" dt="2023-03-30T22:44:59.279" v="6318"/>
          <ac:cxnSpMkLst>
            <pc:docMk/>
            <pc:sldMk cId="1121184516" sldId="371"/>
            <ac:cxnSpMk id="6" creationId="{FC5A3791-4FC1-0E27-F340-090BED64DF5B}"/>
          </ac:cxnSpMkLst>
        </pc:cxnChg>
        <pc:cxnChg chg="mod">
          <ac:chgData name="Pratik Suhas" userId="6fb59f47-7475-4b8c-af52-9b2513b78b83" providerId="ADAL" clId="{0779DA6D-E102-401F-932B-AB848D2D9E73}" dt="2023-03-30T19:39:29.319" v="4760" actId="1076"/>
          <ac:cxnSpMkLst>
            <pc:docMk/>
            <pc:sldMk cId="1121184516" sldId="371"/>
            <ac:cxnSpMk id="33" creationId="{04FEAFBC-1A9D-B30C-7199-D41BE46F8BF9}"/>
          </ac:cxnSpMkLst>
        </pc:cxnChg>
        <pc:extLst>
          <p:ext xmlns:p="http://schemas.openxmlformats.org/presentationml/2006/main" uri="{D6D511B9-2390-475A-947B-AFAB55BFBCF1}">
            <pc226:cmChg xmlns:pc226="http://schemas.microsoft.com/office/powerpoint/2022/06/main/command" chg="add mod">
              <pc226:chgData name="Pratik Suhas" userId="6fb59f47-7475-4b8c-af52-9b2513b78b83" providerId="ADAL" clId="{0779DA6D-E102-401F-932B-AB848D2D9E73}" dt="2023-03-30T19:45:20.785" v="4761"/>
              <pc2:cmMkLst xmlns:pc2="http://schemas.microsoft.com/office/powerpoint/2019/9/main/command">
                <pc:docMk/>
                <pc:sldMk cId="1121184516" sldId="371"/>
                <pc2:cmMk id="{8ACFF721-53EE-427D-B77D-17B9CB717BEE}"/>
              </pc2:cmMkLst>
            </pc226:cmChg>
          </p:ext>
        </pc:extLst>
      </pc:sldChg>
      <pc:sldChg chg="addSp delSp modSp mod modAnim addCm delCm">
        <pc:chgData name="Pratik Suhas" userId="6fb59f47-7475-4b8c-af52-9b2513b78b83" providerId="ADAL" clId="{0779DA6D-E102-401F-932B-AB848D2D9E73}" dt="2023-03-30T22:41:52.306" v="6273"/>
        <pc:sldMkLst>
          <pc:docMk/>
          <pc:sldMk cId="4256721103" sldId="373"/>
        </pc:sldMkLst>
        <pc:spChg chg="mod">
          <ac:chgData name="Pratik Suhas" userId="6fb59f47-7475-4b8c-af52-9b2513b78b83" providerId="ADAL" clId="{0779DA6D-E102-401F-932B-AB848D2D9E73}" dt="2023-03-30T20:11:42.985" v="5351" actId="20577"/>
          <ac:spMkLst>
            <pc:docMk/>
            <pc:sldMk cId="4256721103" sldId="373"/>
            <ac:spMk id="2" creationId="{157B785B-7419-6444-8F7C-456DADFC9CDE}"/>
          </ac:spMkLst>
        </pc:spChg>
        <pc:spChg chg="add mod">
          <ac:chgData name="Pratik Suhas" userId="6fb59f47-7475-4b8c-af52-9b2513b78b83" providerId="ADAL" clId="{0779DA6D-E102-401F-932B-AB848D2D9E73}" dt="2023-03-30T19:50:45.946" v="4843" actId="1035"/>
          <ac:spMkLst>
            <pc:docMk/>
            <pc:sldMk cId="4256721103" sldId="373"/>
            <ac:spMk id="3" creationId="{BF3AA37F-39C1-1B77-8623-F4BB5B47E8BF}"/>
          </ac:spMkLst>
        </pc:spChg>
        <pc:spChg chg="add mod">
          <ac:chgData name="Pratik Suhas" userId="6fb59f47-7475-4b8c-af52-9b2513b78b83" providerId="ADAL" clId="{0779DA6D-E102-401F-932B-AB848D2D9E73}" dt="2023-03-30T20:11:35.615" v="5342" actId="1076"/>
          <ac:spMkLst>
            <pc:docMk/>
            <pc:sldMk cId="4256721103" sldId="373"/>
            <ac:spMk id="4" creationId="{B4EF35F2-A3FF-5FD6-17B6-4C84705AD63A}"/>
          </ac:spMkLst>
        </pc:spChg>
        <pc:spChg chg="add del mod">
          <ac:chgData name="Pratik Suhas" userId="6fb59f47-7475-4b8c-af52-9b2513b78b83" providerId="ADAL" clId="{0779DA6D-E102-401F-932B-AB848D2D9E73}" dt="2023-03-30T19:49:42.572" v="4764" actId="478"/>
          <ac:spMkLst>
            <pc:docMk/>
            <pc:sldMk cId="4256721103" sldId="373"/>
            <ac:spMk id="5" creationId="{E77645DF-65C6-7634-AD55-D95413F1D167}"/>
          </ac:spMkLst>
        </pc:spChg>
        <pc:spChg chg="add del mod">
          <ac:chgData name="Pratik Suhas" userId="6fb59f47-7475-4b8c-af52-9b2513b78b83" providerId="ADAL" clId="{0779DA6D-E102-401F-932B-AB848D2D9E73}" dt="2023-03-30T19:50:20.140" v="4820"/>
          <ac:spMkLst>
            <pc:docMk/>
            <pc:sldMk cId="4256721103" sldId="373"/>
            <ac:spMk id="6" creationId="{1081C8DB-8FA4-C39E-67EC-05CAF162738D}"/>
          </ac:spMkLst>
        </pc:spChg>
        <pc:spChg chg="mod">
          <ac:chgData name="Pratik Suhas" userId="6fb59f47-7475-4b8c-af52-9b2513b78b83" providerId="ADAL" clId="{0779DA6D-E102-401F-932B-AB848D2D9E73}" dt="2023-03-30T19:50:45.946" v="4843" actId="1035"/>
          <ac:spMkLst>
            <pc:docMk/>
            <pc:sldMk cId="4256721103" sldId="373"/>
            <ac:spMk id="20" creationId="{4150D85D-D141-5372-40A8-273D631A2EE2}"/>
          </ac:spMkLst>
        </pc:spChg>
        <pc:spChg chg="mod">
          <ac:chgData name="Pratik Suhas" userId="6fb59f47-7475-4b8c-af52-9b2513b78b83" providerId="ADAL" clId="{0779DA6D-E102-401F-932B-AB848D2D9E73}" dt="2023-03-30T19:50:45.946" v="4843" actId="1035"/>
          <ac:spMkLst>
            <pc:docMk/>
            <pc:sldMk cId="4256721103" sldId="373"/>
            <ac:spMk id="23" creationId="{F2009AB2-2793-B055-C2BE-E50498C348E8}"/>
          </ac:spMkLst>
        </pc:spChg>
        <pc:spChg chg="mod">
          <ac:chgData name="Pratik Suhas" userId="6fb59f47-7475-4b8c-af52-9b2513b78b83" providerId="ADAL" clId="{0779DA6D-E102-401F-932B-AB848D2D9E73}" dt="2023-03-30T19:50:45.946" v="4843" actId="1035"/>
          <ac:spMkLst>
            <pc:docMk/>
            <pc:sldMk cId="4256721103" sldId="373"/>
            <ac:spMk id="24" creationId="{196DFBCE-25CE-7FD3-52B0-F726707469E1}"/>
          </ac:spMkLst>
        </pc:spChg>
        <pc:spChg chg="mod">
          <ac:chgData name="Pratik Suhas" userId="6fb59f47-7475-4b8c-af52-9b2513b78b83" providerId="ADAL" clId="{0779DA6D-E102-401F-932B-AB848D2D9E73}" dt="2023-03-30T19:50:45.946" v="4843" actId="1035"/>
          <ac:spMkLst>
            <pc:docMk/>
            <pc:sldMk cId="4256721103" sldId="373"/>
            <ac:spMk id="28" creationId="{056918A9-5A4E-1ED1-D79B-449990BF7364}"/>
          </ac:spMkLst>
        </pc:spChg>
        <pc:spChg chg="mod">
          <ac:chgData name="Pratik Suhas" userId="6fb59f47-7475-4b8c-af52-9b2513b78b83" providerId="ADAL" clId="{0779DA6D-E102-401F-932B-AB848D2D9E73}" dt="2023-03-30T19:50:45.946" v="4843" actId="1035"/>
          <ac:spMkLst>
            <pc:docMk/>
            <pc:sldMk cId="4256721103" sldId="373"/>
            <ac:spMk id="31" creationId="{76B7CC69-39C1-4358-662A-C7217CE280F0}"/>
          </ac:spMkLst>
        </pc:spChg>
        <pc:spChg chg="mod">
          <ac:chgData name="Pratik Suhas" userId="6fb59f47-7475-4b8c-af52-9b2513b78b83" providerId="ADAL" clId="{0779DA6D-E102-401F-932B-AB848D2D9E73}" dt="2023-03-30T19:50:45.946" v="4843" actId="1035"/>
          <ac:spMkLst>
            <pc:docMk/>
            <pc:sldMk cId="4256721103" sldId="373"/>
            <ac:spMk id="34" creationId="{ABA4CCAF-6E22-B6F3-59B1-93D2B5CE03FC}"/>
          </ac:spMkLst>
        </pc:spChg>
        <pc:spChg chg="mod">
          <ac:chgData name="Pratik Suhas" userId="6fb59f47-7475-4b8c-af52-9b2513b78b83" providerId="ADAL" clId="{0779DA6D-E102-401F-932B-AB848D2D9E73}" dt="2023-03-30T19:50:45.946" v="4843" actId="1035"/>
          <ac:spMkLst>
            <pc:docMk/>
            <pc:sldMk cId="4256721103" sldId="373"/>
            <ac:spMk id="36" creationId="{4511AE93-3053-6721-E404-3FE05F3A14D3}"/>
          </ac:spMkLst>
        </pc:spChg>
        <pc:spChg chg="mod">
          <ac:chgData name="Pratik Suhas" userId="6fb59f47-7475-4b8c-af52-9b2513b78b83" providerId="ADAL" clId="{0779DA6D-E102-401F-932B-AB848D2D9E73}" dt="2023-03-30T19:50:45.946" v="4843" actId="1035"/>
          <ac:spMkLst>
            <pc:docMk/>
            <pc:sldMk cId="4256721103" sldId="373"/>
            <ac:spMk id="41" creationId="{E3CB6FE0-111A-1C09-FEEE-FC4C661CB6A7}"/>
          </ac:spMkLst>
        </pc:spChg>
        <pc:spChg chg="del">
          <ac:chgData name="Pratik Suhas" userId="6fb59f47-7475-4b8c-af52-9b2513b78b83" providerId="ADAL" clId="{0779DA6D-E102-401F-932B-AB848D2D9E73}" dt="2023-03-19T20:21:21.957" v="20" actId="478"/>
          <ac:spMkLst>
            <pc:docMk/>
            <pc:sldMk cId="4256721103" sldId="373"/>
            <ac:spMk id="44" creationId="{35EFA5E6-9744-994D-4337-4FCED0C59A41}"/>
          </ac:spMkLst>
        </pc:spChg>
        <pc:spChg chg="mod">
          <ac:chgData name="Pratik Suhas" userId="6fb59f47-7475-4b8c-af52-9b2513b78b83" providerId="ADAL" clId="{0779DA6D-E102-401F-932B-AB848D2D9E73}" dt="2023-03-30T19:50:45.946" v="4843" actId="1035"/>
          <ac:spMkLst>
            <pc:docMk/>
            <pc:sldMk cId="4256721103" sldId="373"/>
            <ac:spMk id="57" creationId="{56CB0983-CE22-2C5E-EB1A-662B1DB90623}"/>
          </ac:spMkLst>
        </pc:spChg>
        <pc:grpChg chg="add mod">
          <ac:chgData name="Pratik Suhas" userId="6fb59f47-7475-4b8c-af52-9b2513b78b83" providerId="ADAL" clId="{0779DA6D-E102-401F-932B-AB848D2D9E73}" dt="2023-03-30T19:50:45.946" v="4843" actId="1035"/>
          <ac:grpSpMkLst>
            <pc:docMk/>
            <pc:sldMk cId="4256721103" sldId="373"/>
            <ac:grpSpMk id="7" creationId="{B5B46E43-DF72-A409-A250-3D57E251A4A2}"/>
          </ac:grpSpMkLst>
        </pc:grpChg>
        <pc:grpChg chg="mod">
          <ac:chgData name="Pratik Suhas" userId="6fb59f47-7475-4b8c-af52-9b2513b78b83" providerId="ADAL" clId="{0779DA6D-E102-401F-932B-AB848D2D9E73}" dt="2023-03-30T19:50:45.946" v="4843" actId="1035"/>
          <ac:grpSpMkLst>
            <pc:docMk/>
            <pc:sldMk cId="4256721103" sldId="373"/>
            <ac:grpSpMk id="17" creationId="{B8EDB075-D854-26B0-60C9-B9E1DAD86E98}"/>
          </ac:grpSpMkLst>
        </pc:grpChg>
        <pc:grpChg chg="mod">
          <ac:chgData name="Pratik Suhas" userId="6fb59f47-7475-4b8c-af52-9b2513b78b83" providerId="ADAL" clId="{0779DA6D-E102-401F-932B-AB848D2D9E73}" dt="2023-03-30T19:50:45.946" v="4843" actId="1035"/>
          <ac:grpSpMkLst>
            <pc:docMk/>
            <pc:sldMk cId="4256721103" sldId="373"/>
            <ac:grpSpMk id="21" creationId="{6C647925-51ED-C010-02CE-E24891AA4267}"/>
          </ac:grpSpMkLst>
        </pc:grpChg>
        <pc:grpChg chg="mod">
          <ac:chgData name="Pratik Suhas" userId="6fb59f47-7475-4b8c-af52-9b2513b78b83" providerId="ADAL" clId="{0779DA6D-E102-401F-932B-AB848D2D9E73}" dt="2023-03-30T19:50:45.946" v="4843" actId="1035"/>
          <ac:grpSpMkLst>
            <pc:docMk/>
            <pc:sldMk cId="4256721103" sldId="373"/>
            <ac:grpSpMk id="26" creationId="{4A0F43FA-A5BD-0485-27D1-E7BC044D7964}"/>
          </ac:grpSpMkLst>
        </pc:grpChg>
        <pc:grpChg chg="mod">
          <ac:chgData name="Pratik Suhas" userId="6fb59f47-7475-4b8c-af52-9b2513b78b83" providerId="ADAL" clId="{0779DA6D-E102-401F-932B-AB848D2D9E73}" dt="2023-03-30T19:50:45.946" v="4843" actId="1035"/>
          <ac:grpSpMkLst>
            <pc:docMk/>
            <pc:sldMk cId="4256721103" sldId="373"/>
            <ac:grpSpMk id="32" creationId="{131D1425-3537-EF7B-6088-94D20FACD692}"/>
          </ac:grpSpMkLst>
        </pc:grpChg>
        <pc:grpChg chg="mod">
          <ac:chgData name="Pratik Suhas" userId="6fb59f47-7475-4b8c-af52-9b2513b78b83" providerId="ADAL" clId="{0779DA6D-E102-401F-932B-AB848D2D9E73}" dt="2023-03-30T19:50:45.946" v="4843" actId="1035"/>
          <ac:grpSpMkLst>
            <pc:docMk/>
            <pc:sldMk cId="4256721103" sldId="373"/>
            <ac:grpSpMk id="33" creationId="{BD964CE3-3A74-5A52-68D1-42C585BB5F26}"/>
          </ac:grpSpMkLst>
        </pc:grpChg>
        <pc:grpChg chg="mod">
          <ac:chgData name="Pratik Suhas" userId="6fb59f47-7475-4b8c-af52-9b2513b78b83" providerId="ADAL" clId="{0779DA6D-E102-401F-932B-AB848D2D9E73}" dt="2023-03-30T19:50:45.946" v="4843" actId="1035"/>
          <ac:grpSpMkLst>
            <pc:docMk/>
            <pc:sldMk cId="4256721103" sldId="373"/>
            <ac:grpSpMk id="35" creationId="{B71C690F-E6CB-99D3-0329-8387A13DF007}"/>
          </ac:grpSpMkLst>
        </pc:grpChg>
        <pc:picChg chg="mod">
          <ac:chgData name="Pratik Suhas" userId="6fb59f47-7475-4b8c-af52-9b2513b78b83" providerId="ADAL" clId="{0779DA6D-E102-401F-932B-AB848D2D9E73}" dt="2023-03-30T19:50:45.946" v="4843" actId="1035"/>
          <ac:picMkLst>
            <pc:docMk/>
            <pc:sldMk cId="4256721103" sldId="373"/>
            <ac:picMk id="14" creationId="{56D2999E-C2DD-128E-EFAA-D7289F307253}"/>
          </ac:picMkLst>
        </pc:picChg>
        <pc:picChg chg="mod">
          <ac:chgData name="Pratik Suhas" userId="6fb59f47-7475-4b8c-af52-9b2513b78b83" providerId="ADAL" clId="{0779DA6D-E102-401F-932B-AB848D2D9E73}" dt="2023-03-30T19:50:45.946" v="4843" actId="1035"/>
          <ac:picMkLst>
            <pc:docMk/>
            <pc:sldMk cId="4256721103" sldId="373"/>
            <ac:picMk id="16" creationId="{9FDAD00C-849D-E9A2-F14E-D7C35F6A237F}"/>
          </ac:picMkLst>
        </pc:picChg>
        <pc:picChg chg="mod">
          <ac:chgData name="Pratik Suhas" userId="6fb59f47-7475-4b8c-af52-9b2513b78b83" providerId="ADAL" clId="{0779DA6D-E102-401F-932B-AB848D2D9E73}" dt="2023-03-30T19:50:45.946" v="4843" actId="1035"/>
          <ac:picMkLst>
            <pc:docMk/>
            <pc:sldMk cId="4256721103" sldId="373"/>
            <ac:picMk id="30" creationId="{215DFCEE-EEAB-8B38-53DC-6F64AB9D151C}"/>
          </ac:picMkLst>
        </pc:picChg>
        <pc:picChg chg="del">
          <ac:chgData name="Pratik Suhas" userId="6fb59f47-7475-4b8c-af52-9b2513b78b83" providerId="ADAL" clId="{0779DA6D-E102-401F-932B-AB848D2D9E73}" dt="2023-03-19T20:21:18.881" v="19" actId="478"/>
          <ac:picMkLst>
            <pc:docMk/>
            <pc:sldMk cId="4256721103" sldId="373"/>
            <ac:picMk id="48" creationId="{801A2DC3-7275-2C03-DFAF-27BD48435F52}"/>
          </ac:picMkLst>
        </pc:picChg>
        <pc:picChg chg="add mod">
          <ac:chgData name="Pratik Suhas" userId="6fb59f47-7475-4b8c-af52-9b2513b78b83" providerId="ADAL" clId="{0779DA6D-E102-401F-932B-AB848D2D9E73}" dt="2023-03-30T19:50:45.946" v="4843" actId="1035"/>
          <ac:picMkLst>
            <pc:docMk/>
            <pc:sldMk cId="4256721103" sldId="373"/>
            <ac:picMk id="1026" creationId="{4A6C3F29-40DE-1AE1-D003-58DD9175707F}"/>
          </ac:picMkLst>
        </pc:picChg>
        <pc:cxnChg chg="mod">
          <ac:chgData name="Pratik Suhas" userId="6fb59f47-7475-4b8c-af52-9b2513b78b83" providerId="ADAL" clId="{0779DA6D-E102-401F-932B-AB848D2D9E73}" dt="2023-03-30T19:56:00.927" v="5118" actId="1038"/>
          <ac:cxnSpMkLst>
            <pc:docMk/>
            <pc:sldMk cId="4256721103" sldId="373"/>
            <ac:cxnSpMk id="12" creationId="{688C409A-219D-EB1E-C0CE-B8B119F46D37}"/>
          </ac:cxnSpMkLst>
        </pc:cxnChg>
        <pc:cxnChg chg="mod">
          <ac:chgData name="Pratik Suhas" userId="6fb59f47-7475-4b8c-af52-9b2513b78b83" providerId="ADAL" clId="{0779DA6D-E102-401F-932B-AB848D2D9E73}" dt="2023-03-30T19:50:45.946" v="4843" actId="1035"/>
          <ac:cxnSpMkLst>
            <pc:docMk/>
            <pc:sldMk cId="4256721103" sldId="373"/>
            <ac:cxnSpMk id="18" creationId="{F88A48FA-439C-1417-E8FF-332C4CF7A4C5}"/>
          </ac:cxnSpMkLst>
        </pc:cxnChg>
        <pc:extLst>
          <p:ext xmlns:p="http://schemas.openxmlformats.org/presentationml/2006/main" uri="{D6D511B9-2390-475A-947B-AFAB55BFBCF1}">
            <pc226:cmChg xmlns:pc226="http://schemas.microsoft.com/office/powerpoint/2022/06/main/command" chg="add del">
              <pc226:chgData name="Pratik Suhas" userId="6fb59f47-7475-4b8c-af52-9b2513b78b83" providerId="ADAL" clId="{0779DA6D-E102-401F-932B-AB848D2D9E73}" dt="2023-03-30T22:41:52.306" v="6273"/>
              <pc2:cmMkLst xmlns:pc2="http://schemas.microsoft.com/office/powerpoint/2019/9/main/command">
                <pc:docMk/>
                <pc:sldMk cId="4256721103" sldId="373"/>
                <pc2:cmMk id="{824136C3-1E73-43A5-B7F1-2939CB03000C}"/>
              </pc2:cmMkLst>
            </pc226:cmChg>
          </p:ext>
        </pc:extLst>
      </pc:sldChg>
      <pc:sldChg chg="addSp delSp modSp mod modAnim">
        <pc:chgData name="Pratik Suhas" userId="6fb59f47-7475-4b8c-af52-9b2513b78b83" providerId="ADAL" clId="{0779DA6D-E102-401F-932B-AB848D2D9E73}" dt="2023-03-30T20:02:52.325" v="5284" actId="1037"/>
        <pc:sldMkLst>
          <pc:docMk/>
          <pc:sldMk cId="3720796034" sldId="374"/>
        </pc:sldMkLst>
        <pc:spChg chg="mod">
          <ac:chgData name="Pratik Suhas" userId="6fb59f47-7475-4b8c-af52-9b2513b78b83" providerId="ADAL" clId="{0779DA6D-E102-401F-932B-AB848D2D9E73}" dt="2023-03-30T20:01:45.359" v="5280" actId="20577"/>
          <ac:spMkLst>
            <pc:docMk/>
            <pc:sldMk cId="3720796034" sldId="374"/>
            <ac:spMk id="2" creationId="{157B785B-7419-6444-8F7C-456DADFC9CDE}"/>
          </ac:spMkLst>
        </pc:spChg>
        <pc:spChg chg="add del mod">
          <ac:chgData name="Pratik Suhas" userId="6fb59f47-7475-4b8c-af52-9b2513b78b83" providerId="ADAL" clId="{0779DA6D-E102-401F-932B-AB848D2D9E73}" dt="2023-03-19T21:31:40.835" v="333" actId="478"/>
          <ac:spMkLst>
            <pc:docMk/>
            <pc:sldMk cId="3720796034" sldId="374"/>
            <ac:spMk id="9" creationId="{E9A2B722-4F14-6174-C7D6-10741F698F0F}"/>
          </ac:spMkLst>
        </pc:spChg>
        <pc:spChg chg="add mod topLvl">
          <ac:chgData name="Pratik Suhas" userId="6fb59f47-7475-4b8c-af52-9b2513b78b83" providerId="ADAL" clId="{0779DA6D-E102-401F-932B-AB848D2D9E73}" dt="2023-03-19T21:45:30.358" v="594" actId="165"/>
          <ac:spMkLst>
            <pc:docMk/>
            <pc:sldMk cId="3720796034" sldId="374"/>
            <ac:spMk id="10" creationId="{F0BD2519-6367-5A07-00A5-C800D96C5ADC}"/>
          </ac:spMkLst>
        </pc:spChg>
        <pc:spChg chg="add mod topLvl">
          <ac:chgData name="Pratik Suhas" userId="6fb59f47-7475-4b8c-af52-9b2513b78b83" providerId="ADAL" clId="{0779DA6D-E102-401F-932B-AB848D2D9E73}" dt="2023-03-19T21:45:30.358" v="594" actId="165"/>
          <ac:spMkLst>
            <pc:docMk/>
            <pc:sldMk cId="3720796034" sldId="374"/>
            <ac:spMk id="11" creationId="{0E96C6C5-B997-59BB-61D9-239129A26014}"/>
          </ac:spMkLst>
        </pc:spChg>
        <pc:spChg chg="add mod topLvl">
          <ac:chgData name="Pratik Suhas" userId="6fb59f47-7475-4b8c-af52-9b2513b78b83" providerId="ADAL" clId="{0779DA6D-E102-401F-932B-AB848D2D9E73}" dt="2023-03-19T21:48:42.754" v="647" actId="113"/>
          <ac:spMkLst>
            <pc:docMk/>
            <pc:sldMk cId="3720796034" sldId="374"/>
            <ac:spMk id="12" creationId="{242B3E6C-E0F7-F63A-70EB-41059967D898}"/>
          </ac:spMkLst>
        </pc:spChg>
        <pc:spChg chg="add mod topLvl">
          <ac:chgData name="Pratik Suhas" userId="6fb59f47-7475-4b8c-af52-9b2513b78b83" providerId="ADAL" clId="{0779DA6D-E102-401F-932B-AB848D2D9E73}" dt="2023-03-19T21:46:27.757" v="627" actId="207"/>
          <ac:spMkLst>
            <pc:docMk/>
            <pc:sldMk cId="3720796034" sldId="374"/>
            <ac:spMk id="13" creationId="{EC49B3A2-3128-775E-019A-5AAD72C5BBC8}"/>
          </ac:spMkLst>
        </pc:spChg>
        <pc:spChg chg="add del mod">
          <ac:chgData name="Pratik Suhas" userId="6fb59f47-7475-4b8c-af52-9b2513b78b83" providerId="ADAL" clId="{0779DA6D-E102-401F-932B-AB848D2D9E73}" dt="2023-03-19T21:38:18.383" v="475" actId="478"/>
          <ac:spMkLst>
            <pc:docMk/>
            <pc:sldMk cId="3720796034" sldId="374"/>
            <ac:spMk id="14" creationId="{A160006E-8A7B-CA7D-F427-9EE20EF100A2}"/>
          </ac:spMkLst>
        </pc:spChg>
        <pc:spChg chg="mod">
          <ac:chgData name="Pratik Suhas" userId="6fb59f47-7475-4b8c-af52-9b2513b78b83" providerId="ADAL" clId="{0779DA6D-E102-401F-932B-AB848D2D9E73}" dt="2023-03-19T21:40:53.013" v="562" actId="14100"/>
          <ac:spMkLst>
            <pc:docMk/>
            <pc:sldMk cId="3720796034" sldId="374"/>
            <ac:spMk id="16" creationId="{BA2805D6-414F-B3B1-037F-60AB388BC6A3}"/>
          </ac:spMkLst>
        </pc:spChg>
        <pc:spChg chg="mod">
          <ac:chgData name="Pratik Suhas" userId="6fb59f47-7475-4b8c-af52-9b2513b78b83" providerId="ADAL" clId="{0779DA6D-E102-401F-932B-AB848D2D9E73}" dt="2023-03-19T21:43:41.675" v="585" actId="1076"/>
          <ac:spMkLst>
            <pc:docMk/>
            <pc:sldMk cId="3720796034" sldId="374"/>
            <ac:spMk id="18" creationId="{DBE04B77-16EE-5697-0084-723DC64599CD}"/>
          </ac:spMkLst>
        </pc:spChg>
        <pc:spChg chg="mod">
          <ac:chgData name="Pratik Suhas" userId="6fb59f47-7475-4b8c-af52-9b2513b78b83" providerId="ADAL" clId="{0779DA6D-E102-401F-932B-AB848D2D9E73}" dt="2023-03-19T21:43:44.567" v="586"/>
          <ac:spMkLst>
            <pc:docMk/>
            <pc:sldMk cId="3720796034" sldId="374"/>
            <ac:spMk id="32" creationId="{A629A6DD-45AC-1EDF-2693-E9A809EBF65B}"/>
          </ac:spMkLst>
        </pc:spChg>
        <pc:spChg chg="mod">
          <ac:chgData name="Pratik Suhas" userId="6fb59f47-7475-4b8c-af52-9b2513b78b83" providerId="ADAL" clId="{0779DA6D-E102-401F-932B-AB848D2D9E73}" dt="2023-03-19T21:43:44.567" v="586"/>
          <ac:spMkLst>
            <pc:docMk/>
            <pc:sldMk cId="3720796034" sldId="374"/>
            <ac:spMk id="34" creationId="{45E0A285-4020-DA25-B677-53831B1311CE}"/>
          </ac:spMkLst>
        </pc:spChg>
        <pc:grpChg chg="add mod">
          <ac:chgData name="Pratik Suhas" userId="6fb59f47-7475-4b8c-af52-9b2513b78b83" providerId="ADAL" clId="{0779DA6D-E102-401F-932B-AB848D2D9E73}" dt="2023-03-19T21:41:09.399" v="564" actId="1076"/>
          <ac:grpSpMkLst>
            <pc:docMk/>
            <pc:sldMk cId="3720796034" sldId="374"/>
            <ac:grpSpMk id="15" creationId="{A2423DE0-3C09-2C13-C972-E1848E0A7F0D}"/>
          </ac:grpSpMkLst>
        </pc:grpChg>
        <pc:grpChg chg="add del mod">
          <ac:chgData name="Pratik Suhas" userId="6fb59f47-7475-4b8c-af52-9b2513b78b83" providerId="ADAL" clId="{0779DA6D-E102-401F-932B-AB848D2D9E73}" dt="2023-03-19T21:45:30.358" v="594" actId="165"/>
          <ac:grpSpMkLst>
            <pc:docMk/>
            <pc:sldMk cId="3720796034" sldId="374"/>
            <ac:grpSpMk id="19" creationId="{53091574-CA0F-30F7-112B-65E09B9ECBB9}"/>
          </ac:grpSpMkLst>
        </pc:grpChg>
        <pc:grpChg chg="add mod">
          <ac:chgData name="Pratik Suhas" userId="6fb59f47-7475-4b8c-af52-9b2513b78b83" providerId="ADAL" clId="{0779DA6D-E102-401F-932B-AB848D2D9E73}" dt="2023-03-19T21:44:04.054" v="587" actId="1076"/>
          <ac:grpSpMkLst>
            <pc:docMk/>
            <pc:sldMk cId="3720796034" sldId="374"/>
            <ac:grpSpMk id="31" creationId="{995BC0F6-B0E4-19B0-FE7F-23F3B9461ED1}"/>
          </ac:grpSpMkLst>
        </pc:grpChg>
        <pc:picChg chg="add mod topLvl">
          <ac:chgData name="Pratik Suhas" userId="6fb59f47-7475-4b8c-af52-9b2513b78b83" providerId="ADAL" clId="{0779DA6D-E102-401F-932B-AB848D2D9E73}" dt="2023-03-19T21:45:30.358" v="594" actId="165"/>
          <ac:picMkLst>
            <pc:docMk/>
            <pc:sldMk cId="3720796034" sldId="374"/>
            <ac:picMk id="3" creationId="{9313E105-223C-053A-3E1F-B73FA8D43C8D}"/>
          </ac:picMkLst>
        </pc:picChg>
        <pc:picChg chg="add del mod">
          <ac:chgData name="Pratik Suhas" userId="6fb59f47-7475-4b8c-af52-9b2513b78b83" providerId="ADAL" clId="{0779DA6D-E102-401F-932B-AB848D2D9E73}" dt="2023-03-19T21:28:53.902" v="303" actId="478"/>
          <ac:picMkLst>
            <pc:docMk/>
            <pc:sldMk cId="3720796034" sldId="374"/>
            <ac:picMk id="4" creationId="{FD3FEDA1-6FF9-8A84-8A5A-C58FAFB28529}"/>
          </ac:picMkLst>
        </pc:picChg>
        <pc:picChg chg="add mod topLvl modCrop">
          <ac:chgData name="Pratik Suhas" userId="6fb59f47-7475-4b8c-af52-9b2513b78b83" providerId="ADAL" clId="{0779DA6D-E102-401F-932B-AB848D2D9E73}" dt="2023-03-19T21:45:30.358" v="594" actId="165"/>
          <ac:picMkLst>
            <pc:docMk/>
            <pc:sldMk cId="3720796034" sldId="374"/>
            <ac:picMk id="8" creationId="{1D6591A1-A042-35AD-FF63-7A1E8FDD73D5}"/>
          </ac:picMkLst>
        </pc:picChg>
        <pc:cxnChg chg="mod">
          <ac:chgData name="Pratik Suhas" userId="6fb59f47-7475-4b8c-af52-9b2513b78b83" providerId="ADAL" clId="{0779DA6D-E102-401F-932B-AB848D2D9E73}" dt="2023-03-19T21:38:36.761" v="476"/>
          <ac:cxnSpMkLst>
            <pc:docMk/>
            <pc:sldMk cId="3720796034" sldId="374"/>
            <ac:cxnSpMk id="17" creationId="{93A4C96B-1DD0-EB5A-AFD5-61AEADE342E9}"/>
          </ac:cxnSpMkLst>
        </pc:cxnChg>
        <pc:cxnChg chg="add del mod">
          <ac:chgData name="Pratik Suhas" userId="6fb59f47-7475-4b8c-af52-9b2513b78b83" providerId="ADAL" clId="{0779DA6D-E102-401F-932B-AB848D2D9E73}" dt="2023-03-19T21:42:06.525" v="568" actId="478"/>
          <ac:cxnSpMkLst>
            <pc:docMk/>
            <pc:sldMk cId="3720796034" sldId="374"/>
            <ac:cxnSpMk id="21" creationId="{DFB43D29-68B7-1774-0465-AB6F3B509CA2}"/>
          </ac:cxnSpMkLst>
        </pc:cxnChg>
        <pc:cxnChg chg="add mod">
          <ac:chgData name="Pratik Suhas" userId="6fb59f47-7475-4b8c-af52-9b2513b78b83" providerId="ADAL" clId="{0779DA6D-E102-401F-932B-AB848D2D9E73}" dt="2023-03-30T19:56:43.437" v="5121" actId="14100"/>
          <ac:cxnSpMkLst>
            <pc:docMk/>
            <pc:sldMk cId="3720796034" sldId="374"/>
            <ac:cxnSpMk id="25" creationId="{FEBC38C8-0A12-751E-761C-0AA8E472BEF4}"/>
          </ac:cxnSpMkLst>
        </pc:cxnChg>
        <pc:cxnChg chg="add mod">
          <ac:chgData name="Pratik Suhas" userId="6fb59f47-7475-4b8c-af52-9b2513b78b83" providerId="ADAL" clId="{0779DA6D-E102-401F-932B-AB848D2D9E73}" dt="2023-03-30T19:57:35.017" v="5132" actId="14100"/>
          <ac:cxnSpMkLst>
            <pc:docMk/>
            <pc:sldMk cId="3720796034" sldId="374"/>
            <ac:cxnSpMk id="28" creationId="{D264849E-A14D-FA30-2A0F-54DBAF46836C}"/>
          </ac:cxnSpMkLst>
        </pc:cxnChg>
        <pc:cxnChg chg="mod">
          <ac:chgData name="Pratik Suhas" userId="6fb59f47-7475-4b8c-af52-9b2513b78b83" providerId="ADAL" clId="{0779DA6D-E102-401F-932B-AB848D2D9E73}" dt="2023-03-19T21:43:44.567" v="586"/>
          <ac:cxnSpMkLst>
            <pc:docMk/>
            <pc:sldMk cId="3720796034" sldId="374"/>
            <ac:cxnSpMk id="33" creationId="{BD05A653-9BB9-4B1B-037A-F21C994B7658}"/>
          </ac:cxnSpMkLst>
        </pc:cxnChg>
        <pc:cxnChg chg="add mod">
          <ac:chgData name="Pratik Suhas" userId="6fb59f47-7475-4b8c-af52-9b2513b78b83" providerId="ADAL" clId="{0779DA6D-E102-401F-932B-AB848D2D9E73}" dt="2023-03-30T20:02:52.325" v="5284" actId="1037"/>
          <ac:cxnSpMkLst>
            <pc:docMk/>
            <pc:sldMk cId="3720796034" sldId="374"/>
            <ac:cxnSpMk id="35" creationId="{79B04616-7768-B18E-E42E-E084B4BDC7A1}"/>
          </ac:cxnSpMkLst>
        </pc:cxnChg>
        <pc:cxnChg chg="add mod">
          <ac:chgData name="Pratik Suhas" userId="6fb59f47-7475-4b8c-af52-9b2513b78b83" providerId="ADAL" clId="{0779DA6D-E102-401F-932B-AB848D2D9E73}" dt="2023-03-30T20:02:47.909" v="5283" actId="1035"/>
          <ac:cxnSpMkLst>
            <pc:docMk/>
            <pc:sldMk cId="3720796034" sldId="374"/>
            <ac:cxnSpMk id="36" creationId="{8C308416-EF60-A244-D668-F43A52B507CF}"/>
          </ac:cxnSpMkLst>
        </pc:cxnChg>
      </pc:sldChg>
      <pc:sldChg chg="add">
        <pc:chgData name="Pratik Suhas" userId="6fb59f47-7475-4b8c-af52-9b2513b78b83" providerId="ADAL" clId="{0779DA6D-E102-401F-932B-AB848D2D9E73}" dt="2023-03-19T20:14:59.788" v="0"/>
        <pc:sldMkLst>
          <pc:docMk/>
          <pc:sldMk cId="2239291660" sldId="375"/>
        </pc:sldMkLst>
      </pc:sldChg>
      <pc:sldChg chg="addSp delSp modSp add mod ord delAnim modAnim">
        <pc:chgData name="Pratik Suhas" userId="6fb59f47-7475-4b8c-af52-9b2513b78b83" providerId="ADAL" clId="{0779DA6D-E102-401F-932B-AB848D2D9E73}" dt="2023-03-23T18:59:03.705" v="4459"/>
        <pc:sldMkLst>
          <pc:docMk/>
          <pc:sldMk cId="2400778028" sldId="376"/>
        </pc:sldMkLst>
        <pc:spChg chg="mod">
          <ac:chgData name="Pratik Suhas" userId="6fb59f47-7475-4b8c-af52-9b2513b78b83" providerId="ADAL" clId="{0779DA6D-E102-401F-932B-AB848D2D9E73}" dt="2023-03-19T20:23:16.521" v="33" actId="164"/>
          <ac:spMkLst>
            <pc:docMk/>
            <pc:sldMk cId="2400778028" sldId="376"/>
            <ac:spMk id="3" creationId="{2F855EEB-8ED0-A861-A0A9-6D090BA1D7C4}"/>
          </ac:spMkLst>
        </pc:spChg>
        <pc:spChg chg="add mod">
          <ac:chgData name="Pratik Suhas" userId="6fb59f47-7475-4b8c-af52-9b2513b78b83" providerId="ADAL" clId="{0779DA6D-E102-401F-932B-AB848D2D9E73}" dt="2023-03-19T21:52:17.261" v="755" actId="122"/>
          <ac:spMkLst>
            <pc:docMk/>
            <pc:sldMk cId="2400778028" sldId="376"/>
            <ac:spMk id="9" creationId="{C4A04208-0F3A-8206-6FCF-9091DEC2A395}"/>
          </ac:spMkLst>
        </pc:spChg>
        <pc:spChg chg="add mod">
          <ac:chgData name="Pratik Suhas" userId="6fb59f47-7475-4b8c-af52-9b2513b78b83" providerId="ADAL" clId="{0779DA6D-E102-401F-932B-AB848D2D9E73}" dt="2023-03-19T21:53:47.874" v="769" actId="207"/>
          <ac:spMkLst>
            <pc:docMk/>
            <pc:sldMk cId="2400778028" sldId="376"/>
            <ac:spMk id="12" creationId="{F9A47ADF-7BDC-D23A-33B4-5ABB038EB9F0}"/>
          </ac:spMkLst>
        </pc:spChg>
        <pc:spChg chg="add mod">
          <ac:chgData name="Pratik Suhas" userId="6fb59f47-7475-4b8c-af52-9b2513b78b83" providerId="ADAL" clId="{0779DA6D-E102-401F-932B-AB848D2D9E73}" dt="2023-03-19T21:53:47.874" v="769" actId="207"/>
          <ac:spMkLst>
            <pc:docMk/>
            <pc:sldMk cId="2400778028" sldId="376"/>
            <ac:spMk id="15" creationId="{FD18A778-3FB0-9494-FB65-1100C80C7567}"/>
          </ac:spMkLst>
        </pc:spChg>
        <pc:spChg chg="mod">
          <ac:chgData name="Pratik Suhas" userId="6fb59f47-7475-4b8c-af52-9b2513b78b83" providerId="ADAL" clId="{0779DA6D-E102-401F-932B-AB848D2D9E73}" dt="2023-03-19T20:23:16.521" v="33" actId="164"/>
          <ac:spMkLst>
            <pc:docMk/>
            <pc:sldMk cId="2400778028" sldId="376"/>
            <ac:spMk id="16" creationId="{2B8B56DA-EA03-006A-827F-EDF2F29AC80A}"/>
          </ac:spMkLst>
        </pc:spChg>
        <pc:spChg chg="mod">
          <ac:chgData name="Pratik Suhas" userId="6fb59f47-7475-4b8c-af52-9b2513b78b83" providerId="ADAL" clId="{0779DA6D-E102-401F-932B-AB848D2D9E73}" dt="2023-03-19T20:23:16.521" v="33" actId="164"/>
          <ac:spMkLst>
            <pc:docMk/>
            <pc:sldMk cId="2400778028" sldId="376"/>
            <ac:spMk id="18" creationId="{52EFC4DE-AD31-7446-952E-4FF6653F1C47}"/>
          </ac:spMkLst>
        </pc:spChg>
        <pc:spChg chg="mod">
          <ac:chgData name="Pratik Suhas" userId="6fb59f47-7475-4b8c-af52-9b2513b78b83" providerId="ADAL" clId="{0779DA6D-E102-401F-932B-AB848D2D9E73}" dt="2023-03-19T20:23:16.521" v="33" actId="164"/>
          <ac:spMkLst>
            <pc:docMk/>
            <pc:sldMk cId="2400778028" sldId="376"/>
            <ac:spMk id="23" creationId="{14113B5B-1A4D-99D8-D40E-2110AF35902E}"/>
          </ac:spMkLst>
        </pc:spChg>
        <pc:spChg chg="mod">
          <ac:chgData name="Pratik Suhas" userId="6fb59f47-7475-4b8c-af52-9b2513b78b83" providerId="ADAL" clId="{0779DA6D-E102-401F-932B-AB848D2D9E73}" dt="2023-03-19T20:23:16.521" v="33" actId="164"/>
          <ac:spMkLst>
            <pc:docMk/>
            <pc:sldMk cId="2400778028" sldId="376"/>
            <ac:spMk id="24" creationId="{AFEB506E-458F-1510-EF9B-8D83A19DBC69}"/>
          </ac:spMkLst>
        </pc:spChg>
        <pc:spChg chg="mod">
          <ac:chgData name="Pratik Suhas" userId="6fb59f47-7475-4b8c-af52-9b2513b78b83" providerId="ADAL" clId="{0779DA6D-E102-401F-932B-AB848D2D9E73}" dt="2023-03-19T20:23:16.521" v="33" actId="164"/>
          <ac:spMkLst>
            <pc:docMk/>
            <pc:sldMk cId="2400778028" sldId="376"/>
            <ac:spMk id="27" creationId="{025CE86C-A809-004E-99C5-61740D614DCC}"/>
          </ac:spMkLst>
        </pc:spChg>
        <pc:spChg chg="mod">
          <ac:chgData name="Pratik Suhas" userId="6fb59f47-7475-4b8c-af52-9b2513b78b83" providerId="ADAL" clId="{0779DA6D-E102-401F-932B-AB848D2D9E73}" dt="2023-03-19T20:23:16.521" v="33" actId="164"/>
          <ac:spMkLst>
            <pc:docMk/>
            <pc:sldMk cId="2400778028" sldId="376"/>
            <ac:spMk id="28" creationId="{6E911C42-FC26-DFBD-2850-2D869CF6BF34}"/>
          </ac:spMkLst>
        </pc:spChg>
        <pc:spChg chg="del">
          <ac:chgData name="Pratik Suhas" userId="6fb59f47-7475-4b8c-af52-9b2513b78b83" providerId="ADAL" clId="{0779DA6D-E102-401F-932B-AB848D2D9E73}" dt="2023-03-19T20:23:10.595" v="32" actId="478"/>
          <ac:spMkLst>
            <pc:docMk/>
            <pc:sldMk cId="2400778028" sldId="376"/>
            <ac:spMk id="38" creationId="{0CD86333-06FF-C838-0F71-882C98255409}"/>
          </ac:spMkLst>
        </pc:spChg>
        <pc:spChg chg="del">
          <ac:chgData name="Pratik Suhas" userId="6fb59f47-7475-4b8c-af52-9b2513b78b83" providerId="ADAL" clId="{0779DA6D-E102-401F-932B-AB848D2D9E73}" dt="2023-03-19T20:23:10.595" v="32" actId="478"/>
          <ac:spMkLst>
            <pc:docMk/>
            <pc:sldMk cId="2400778028" sldId="376"/>
            <ac:spMk id="73" creationId="{AAF14475-8739-704D-F5CD-7B3BACD982F5}"/>
          </ac:spMkLst>
        </pc:spChg>
        <pc:spChg chg="del">
          <ac:chgData name="Pratik Suhas" userId="6fb59f47-7475-4b8c-af52-9b2513b78b83" providerId="ADAL" clId="{0779DA6D-E102-401F-932B-AB848D2D9E73}" dt="2023-03-19T20:23:10.595" v="32" actId="478"/>
          <ac:spMkLst>
            <pc:docMk/>
            <pc:sldMk cId="2400778028" sldId="376"/>
            <ac:spMk id="74" creationId="{8B0998DD-C9CC-3DD8-B610-44013622297F}"/>
          </ac:spMkLst>
        </pc:spChg>
        <pc:spChg chg="del">
          <ac:chgData name="Pratik Suhas" userId="6fb59f47-7475-4b8c-af52-9b2513b78b83" providerId="ADAL" clId="{0779DA6D-E102-401F-932B-AB848D2D9E73}" dt="2023-03-19T20:23:10.595" v="32" actId="478"/>
          <ac:spMkLst>
            <pc:docMk/>
            <pc:sldMk cId="2400778028" sldId="376"/>
            <ac:spMk id="75" creationId="{077AAA47-A4EB-8CFB-146B-6460D0B86A36}"/>
          </ac:spMkLst>
        </pc:spChg>
        <pc:grpChg chg="add mod">
          <ac:chgData name="Pratik Suhas" userId="6fb59f47-7475-4b8c-af52-9b2513b78b83" providerId="ADAL" clId="{0779DA6D-E102-401F-932B-AB848D2D9E73}" dt="2023-03-19T21:52:09.290" v="753" actId="1035"/>
          <ac:grpSpMkLst>
            <pc:docMk/>
            <pc:sldMk cId="2400778028" sldId="376"/>
            <ac:grpSpMk id="4" creationId="{86EEB6CB-6AC8-C687-0489-6B1C87E937A1}"/>
          </ac:grpSpMkLst>
        </pc:grpChg>
        <pc:cxnChg chg="mod">
          <ac:chgData name="Pratik Suhas" userId="6fb59f47-7475-4b8c-af52-9b2513b78b83" providerId="ADAL" clId="{0779DA6D-E102-401F-932B-AB848D2D9E73}" dt="2023-03-19T20:23:16.521" v="33" actId="164"/>
          <ac:cxnSpMkLst>
            <pc:docMk/>
            <pc:sldMk cId="2400778028" sldId="376"/>
            <ac:cxnSpMk id="5" creationId="{58C38706-A7D0-D335-1329-82CC5E7232F3}"/>
          </ac:cxnSpMkLst>
        </pc:cxnChg>
        <pc:cxnChg chg="mod">
          <ac:chgData name="Pratik Suhas" userId="6fb59f47-7475-4b8c-af52-9b2513b78b83" providerId="ADAL" clId="{0779DA6D-E102-401F-932B-AB848D2D9E73}" dt="2023-03-19T20:23:16.521" v="33" actId="164"/>
          <ac:cxnSpMkLst>
            <pc:docMk/>
            <pc:sldMk cId="2400778028" sldId="376"/>
            <ac:cxnSpMk id="8" creationId="{F60E9139-BF3F-55CC-C69A-B82B2E1EE44B}"/>
          </ac:cxnSpMkLst>
        </pc:cxnChg>
        <pc:cxnChg chg="mod">
          <ac:chgData name="Pratik Suhas" userId="6fb59f47-7475-4b8c-af52-9b2513b78b83" providerId="ADAL" clId="{0779DA6D-E102-401F-932B-AB848D2D9E73}" dt="2023-03-19T20:23:16.521" v="33" actId="164"/>
          <ac:cxnSpMkLst>
            <pc:docMk/>
            <pc:sldMk cId="2400778028" sldId="376"/>
            <ac:cxnSpMk id="11" creationId="{7F7C830E-7CC1-9EFB-088B-BF5B90F8C55F}"/>
          </ac:cxnSpMkLst>
        </pc:cxnChg>
        <pc:cxnChg chg="mod">
          <ac:chgData name="Pratik Suhas" userId="6fb59f47-7475-4b8c-af52-9b2513b78b83" providerId="ADAL" clId="{0779DA6D-E102-401F-932B-AB848D2D9E73}" dt="2023-03-19T20:23:16.521" v="33" actId="164"/>
          <ac:cxnSpMkLst>
            <pc:docMk/>
            <pc:sldMk cId="2400778028" sldId="376"/>
            <ac:cxnSpMk id="14" creationId="{ED787C37-51C1-E5AD-8D29-D8A46684DC85}"/>
          </ac:cxnSpMkLst>
        </pc:cxnChg>
        <pc:cxnChg chg="mod">
          <ac:chgData name="Pratik Suhas" userId="6fb59f47-7475-4b8c-af52-9b2513b78b83" providerId="ADAL" clId="{0779DA6D-E102-401F-932B-AB848D2D9E73}" dt="2023-03-19T20:23:16.521" v="33" actId="164"/>
          <ac:cxnSpMkLst>
            <pc:docMk/>
            <pc:sldMk cId="2400778028" sldId="376"/>
            <ac:cxnSpMk id="19" creationId="{32139033-89D8-CC61-0E4C-B3092159B6F8}"/>
          </ac:cxnSpMkLst>
        </pc:cxnChg>
        <pc:cxnChg chg="mod">
          <ac:chgData name="Pratik Suhas" userId="6fb59f47-7475-4b8c-af52-9b2513b78b83" providerId="ADAL" clId="{0779DA6D-E102-401F-932B-AB848D2D9E73}" dt="2023-03-19T20:23:16.521" v="33" actId="164"/>
          <ac:cxnSpMkLst>
            <pc:docMk/>
            <pc:sldMk cId="2400778028" sldId="376"/>
            <ac:cxnSpMk id="22" creationId="{BE46166D-7A0A-184E-D0E4-D8D8B1B01356}"/>
          </ac:cxnSpMkLst>
        </pc:cxnChg>
        <pc:cxnChg chg="del">
          <ac:chgData name="Pratik Suhas" userId="6fb59f47-7475-4b8c-af52-9b2513b78b83" providerId="ADAL" clId="{0779DA6D-E102-401F-932B-AB848D2D9E73}" dt="2023-03-19T20:23:10.595" v="32" actId="478"/>
          <ac:cxnSpMkLst>
            <pc:docMk/>
            <pc:sldMk cId="2400778028" sldId="376"/>
            <ac:cxnSpMk id="71" creationId="{DA5000FF-6C39-47E5-CF84-96136F82042E}"/>
          </ac:cxnSpMkLst>
        </pc:cxnChg>
      </pc:sldChg>
      <pc:sldChg chg="addSp delSp modSp add mod delAnim modAnim addCm delCm modCm">
        <pc:chgData name="Pratik Suhas" userId="6fb59f47-7475-4b8c-af52-9b2513b78b83" providerId="ADAL" clId="{0779DA6D-E102-401F-932B-AB848D2D9E73}" dt="2023-03-30T22:41:39.191" v="6272"/>
        <pc:sldMkLst>
          <pc:docMk/>
          <pc:sldMk cId="2374129925" sldId="377"/>
        </pc:sldMkLst>
        <pc:spChg chg="mod">
          <ac:chgData name="Pratik Suhas" userId="6fb59f47-7475-4b8c-af52-9b2513b78b83" providerId="ADAL" clId="{0779DA6D-E102-401F-932B-AB848D2D9E73}" dt="2023-03-30T20:12:03.018" v="5353" actId="1035"/>
          <ac:spMkLst>
            <pc:docMk/>
            <pc:sldMk cId="2374129925" sldId="377"/>
            <ac:spMk id="2" creationId="{157B785B-7419-6444-8F7C-456DADFC9CDE}"/>
          </ac:spMkLst>
        </pc:spChg>
        <pc:spChg chg="add mod">
          <ac:chgData name="Pratik Suhas" userId="6fb59f47-7475-4b8c-af52-9b2513b78b83" providerId="ADAL" clId="{0779DA6D-E102-401F-932B-AB848D2D9E73}" dt="2023-03-30T22:37:31.072" v="6256" actId="1076"/>
          <ac:spMkLst>
            <pc:docMk/>
            <pc:sldMk cId="2374129925" sldId="377"/>
            <ac:spMk id="3" creationId="{218ED6F0-AA4A-ABF2-3304-DE8147FD3205}"/>
          </ac:spMkLst>
        </pc:spChg>
        <pc:spChg chg="add del mod">
          <ac:chgData name="Pratik Suhas" userId="6fb59f47-7475-4b8c-af52-9b2513b78b83" providerId="ADAL" clId="{0779DA6D-E102-401F-932B-AB848D2D9E73}" dt="2023-03-30T22:34:32.965" v="6240" actId="478"/>
          <ac:spMkLst>
            <pc:docMk/>
            <pc:sldMk cId="2374129925" sldId="377"/>
            <ac:spMk id="5" creationId="{7A485D6E-883D-2663-4ED3-B432A0F3A390}"/>
          </ac:spMkLst>
        </pc:spChg>
        <pc:spChg chg="add mod">
          <ac:chgData name="Pratik Suhas" userId="6fb59f47-7475-4b8c-af52-9b2513b78b83" providerId="ADAL" clId="{0779DA6D-E102-401F-932B-AB848D2D9E73}" dt="2023-03-30T22:34:57.712" v="6250" actId="1076"/>
          <ac:spMkLst>
            <pc:docMk/>
            <pc:sldMk cId="2374129925" sldId="377"/>
            <ac:spMk id="13" creationId="{57D4E883-8619-C460-2087-21087ED59842}"/>
          </ac:spMkLst>
        </pc:spChg>
        <pc:spChg chg="add mod">
          <ac:chgData name="Pratik Suhas" userId="6fb59f47-7475-4b8c-af52-9b2513b78b83" providerId="ADAL" clId="{0779DA6D-E102-401F-932B-AB848D2D9E73}" dt="2023-03-30T22:34:57.712" v="6250" actId="1076"/>
          <ac:spMkLst>
            <pc:docMk/>
            <pc:sldMk cId="2374129925" sldId="377"/>
            <ac:spMk id="15" creationId="{6060F55C-EFE8-0F0C-756F-40AF47F1638E}"/>
          </ac:spMkLst>
        </pc:spChg>
        <pc:spChg chg="mod">
          <ac:chgData name="Pratik Suhas" userId="6fb59f47-7475-4b8c-af52-9b2513b78b83" providerId="ADAL" clId="{0779DA6D-E102-401F-932B-AB848D2D9E73}" dt="2023-03-30T20:14:22.838" v="5398" actId="1035"/>
          <ac:spMkLst>
            <pc:docMk/>
            <pc:sldMk cId="2374129925" sldId="377"/>
            <ac:spMk id="20" creationId="{4150D85D-D141-5372-40A8-273D631A2EE2}"/>
          </ac:spMkLst>
        </pc:spChg>
        <pc:spChg chg="mod">
          <ac:chgData name="Pratik Suhas" userId="6fb59f47-7475-4b8c-af52-9b2513b78b83" providerId="ADAL" clId="{0779DA6D-E102-401F-932B-AB848D2D9E73}" dt="2023-03-30T20:14:22.838" v="5398" actId="1035"/>
          <ac:spMkLst>
            <pc:docMk/>
            <pc:sldMk cId="2374129925" sldId="377"/>
            <ac:spMk id="23" creationId="{F2009AB2-2793-B055-C2BE-E50498C348E8}"/>
          </ac:spMkLst>
        </pc:spChg>
        <pc:spChg chg="mod">
          <ac:chgData name="Pratik Suhas" userId="6fb59f47-7475-4b8c-af52-9b2513b78b83" providerId="ADAL" clId="{0779DA6D-E102-401F-932B-AB848D2D9E73}" dt="2023-03-30T20:14:22.838" v="5398" actId="1035"/>
          <ac:spMkLst>
            <pc:docMk/>
            <pc:sldMk cId="2374129925" sldId="377"/>
            <ac:spMk id="24" creationId="{196DFBCE-25CE-7FD3-52B0-F726707469E1}"/>
          </ac:spMkLst>
        </pc:spChg>
        <pc:spChg chg="add mod">
          <ac:chgData name="Pratik Suhas" userId="6fb59f47-7475-4b8c-af52-9b2513b78b83" providerId="ADAL" clId="{0779DA6D-E102-401F-932B-AB848D2D9E73}" dt="2023-03-30T22:39:07.058" v="6269" actId="1035"/>
          <ac:spMkLst>
            <pc:docMk/>
            <pc:sldMk cId="2374129925" sldId="377"/>
            <ac:spMk id="27" creationId="{32DEAFBB-3C77-72BD-D45E-509F1AF2B294}"/>
          </ac:spMkLst>
        </pc:spChg>
        <pc:spChg chg="mod">
          <ac:chgData name="Pratik Suhas" userId="6fb59f47-7475-4b8c-af52-9b2513b78b83" providerId="ADAL" clId="{0779DA6D-E102-401F-932B-AB848D2D9E73}" dt="2023-03-30T20:14:22.838" v="5398" actId="1035"/>
          <ac:spMkLst>
            <pc:docMk/>
            <pc:sldMk cId="2374129925" sldId="377"/>
            <ac:spMk id="28" creationId="{056918A9-5A4E-1ED1-D79B-449990BF7364}"/>
          </ac:spMkLst>
        </pc:spChg>
        <pc:spChg chg="mod">
          <ac:chgData name="Pratik Suhas" userId="6fb59f47-7475-4b8c-af52-9b2513b78b83" providerId="ADAL" clId="{0779DA6D-E102-401F-932B-AB848D2D9E73}" dt="2023-03-30T20:14:22.838" v="5398" actId="1035"/>
          <ac:spMkLst>
            <pc:docMk/>
            <pc:sldMk cId="2374129925" sldId="377"/>
            <ac:spMk id="31" creationId="{76B7CC69-39C1-4358-662A-C7217CE280F0}"/>
          </ac:spMkLst>
        </pc:spChg>
        <pc:spChg chg="mod">
          <ac:chgData name="Pratik Suhas" userId="6fb59f47-7475-4b8c-af52-9b2513b78b83" providerId="ADAL" clId="{0779DA6D-E102-401F-932B-AB848D2D9E73}" dt="2023-03-30T20:14:22.838" v="5398" actId="1035"/>
          <ac:spMkLst>
            <pc:docMk/>
            <pc:sldMk cId="2374129925" sldId="377"/>
            <ac:spMk id="34" creationId="{ABA4CCAF-6E22-B6F3-59B1-93D2B5CE03FC}"/>
          </ac:spMkLst>
        </pc:spChg>
        <pc:spChg chg="mod">
          <ac:chgData name="Pratik Suhas" userId="6fb59f47-7475-4b8c-af52-9b2513b78b83" providerId="ADAL" clId="{0779DA6D-E102-401F-932B-AB848D2D9E73}" dt="2023-03-30T20:14:22.838" v="5398" actId="1035"/>
          <ac:spMkLst>
            <pc:docMk/>
            <pc:sldMk cId="2374129925" sldId="377"/>
            <ac:spMk id="36" creationId="{4511AE93-3053-6721-E404-3FE05F3A14D3}"/>
          </ac:spMkLst>
        </pc:spChg>
        <pc:spChg chg="mod">
          <ac:chgData name="Pratik Suhas" userId="6fb59f47-7475-4b8c-af52-9b2513b78b83" providerId="ADAL" clId="{0779DA6D-E102-401F-932B-AB848D2D9E73}" dt="2023-03-30T22:34:57.712" v="6250" actId="1076"/>
          <ac:spMkLst>
            <pc:docMk/>
            <pc:sldMk cId="2374129925" sldId="377"/>
            <ac:spMk id="41" creationId="{E3CB6FE0-111A-1C09-FEEE-FC4C661CB6A7}"/>
          </ac:spMkLst>
        </pc:spChg>
        <pc:spChg chg="mod">
          <ac:chgData name="Pratik Suhas" userId="6fb59f47-7475-4b8c-af52-9b2513b78b83" providerId="ADAL" clId="{0779DA6D-E102-401F-932B-AB848D2D9E73}" dt="2023-03-30T22:34:57.712" v="6250" actId="1076"/>
          <ac:spMkLst>
            <pc:docMk/>
            <pc:sldMk cId="2374129925" sldId="377"/>
            <ac:spMk id="57" creationId="{56CB0983-CE22-2C5E-EB1A-662B1DB90623}"/>
          </ac:spMkLst>
        </pc:spChg>
        <pc:grpChg chg="add mod">
          <ac:chgData name="Pratik Suhas" userId="6fb59f47-7475-4b8c-af52-9b2513b78b83" providerId="ADAL" clId="{0779DA6D-E102-401F-932B-AB848D2D9E73}" dt="2023-03-30T20:14:22.838" v="5398" actId="1035"/>
          <ac:grpSpMkLst>
            <pc:docMk/>
            <pc:sldMk cId="2374129925" sldId="377"/>
            <ac:grpSpMk id="11" creationId="{E7E8A8DC-3884-715B-E802-676A8A4120EA}"/>
          </ac:grpSpMkLst>
        </pc:grpChg>
        <pc:grpChg chg="del">
          <ac:chgData name="Pratik Suhas" userId="6fb59f47-7475-4b8c-af52-9b2513b78b83" providerId="ADAL" clId="{0779DA6D-E102-401F-932B-AB848D2D9E73}" dt="2023-03-19T20:34:42.730" v="94" actId="478"/>
          <ac:grpSpMkLst>
            <pc:docMk/>
            <pc:sldMk cId="2374129925" sldId="377"/>
            <ac:grpSpMk id="17" creationId="{B8EDB075-D854-26B0-60C9-B9E1DAD86E98}"/>
          </ac:grpSpMkLst>
        </pc:grpChg>
        <pc:grpChg chg="add mod">
          <ac:chgData name="Pratik Suhas" userId="6fb59f47-7475-4b8c-af52-9b2513b78b83" providerId="ADAL" clId="{0779DA6D-E102-401F-932B-AB848D2D9E73}" dt="2023-03-19T21:55:29.600" v="774" actId="164"/>
          <ac:grpSpMkLst>
            <pc:docMk/>
            <pc:sldMk cId="2374129925" sldId="377"/>
            <ac:grpSpMk id="19" creationId="{CC1068E0-4565-EBB8-9411-35EB1F372595}"/>
          </ac:grpSpMkLst>
        </pc:grpChg>
        <pc:grpChg chg="del">
          <ac:chgData name="Pratik Suhas" userId="6fb59f47-7475-4b8c-af52-9b2513b78b83" providerId="ADAL" clId="{0779DA6D-E102-401F-932B-AB848D2D9E73}" dt="2023-03-19T20:35:10.843" v="99" actId="478"/>
          <ac:grpSpMkLst>
            <pc:docMk/>
            <pc:sldMk cId="2374129925" sldId="377"/>
            <ac:grpSpMk id="21" creationId="{6C647925-51ED-C010-02CE-E24891AA4267}"/>
          </ac:grpSpMkLst>
        </pc:grpChg>
        <pc:grpChg chg="add mod">
          <ac:chgData name="Pratik Suhas" userId="6fb59f47-7475-4b8c-af52-9b2513b78b83" providerId="ADAL" clId="{0779DA6D-E102-401F-932B-AB848D2D9E73}" dt="2023-03-30T22:34:57.712" v="6250" actId="1076"/>
          <ac:grpSpMkLst>
            <pc:docMk/>
            <pc:sldMk cId="2374129925" sldId="377"/>
            <ac:grpSpMk id="22" creationId="{F719957F-1F1F-91CD-775C-0041134F6A4A}"/>
          </ac:grpSpMkLst>
        </pc:grpChg>
        <pc:grpChg chg="add mod">
          <ac:chgData name="Pratik Suhas" userId="6fb59f47-7475-4b8c-af52-9b2513b78b83" providerId="ADAL" clId="{0779DA6D-E102-401F-932B-AB848D2D9E73}" dt="2023-03-30T20:14:52.010" v="5405" actId="1037"/>
          <ac:grpSpMkLst>
            <pc:docMk/>
            <pc:sldMk cId="2374129925" sldId="377"/>
            <ac:grpSpMk id="25" creationId="{9365DF01-E66C-75D7-87D3-77A3DD111801}"/>
          </ac:grpSpMkLst>
        </pc:grpChg>
        <pc:grpChg chg="mod">
          <ac:chgData name="Pratik Suhas" userId="6fb59f47-7475-4b8c-af52-9b2513b78b83" providerId="ADAL" clId="{0779DA6D-E102-401F-932B-AB848D2D9E73}" dt="2023-03-30T20:14:22.838" v="5398" actId="1035"/>
          <ac:grpSpMkLst>
            <pc:docMk/>
            <pc:sldMk cId="2374129925" sldId="377"/>
            <ac:grpSpMk id="26" creationId="{4A0F43FA-A5BD-0485-27D1-E7BC044D7964}"/>
          </ac:grpSpMkLst>
        </pc:grpChg>
        <pc:grpChg chg="mod">
          <ac:chgData name="Pratik Suhas" userId="6fb59f47-7475-4b8c-af52-9b2513b78b83" providerId="ADAL" clId="{0779DA6D-E102-401F-932B-AB848D2D9E73}" dt="2023-03-30T20:14:22.838" v="5398" actId="1035"/>
          <ac:grpSpMkLst>
            <pc:docMk/>
            <pc:sldMk cId="2374129925" sldId="377"/>
            <ac:grpSpMk id="32" creationId="{131D1425-3537-EF7B-6088-94D20FACD692}"/>
          </ac:grpSpMkLst>
        </pc:grpChg>
        <pc:grpChg chg="mod topLvl">
          <ac:chgData name="Pratik Suhas" userId="6fb59f47-7475-4b8c-af52-9b2513b78b83" providerId="ADAL" clId="{0779DA6D-E102-401F-932B-AB848D2D9E73}" dt="2023-03-30T20:14:22.838" v="5398" actId="1035"/>
          <ac:grpSpMkLst>
            <pc:docMk/>
            <pc:sldMk cId="2374129925" sldId="377"/>
            <ac:grpSpMk id="33" creationId="{BD964CE3-3A74-5A52-68D1-42C585BB5F26}"/>
          </ac:grpSpMkLst>
        </pc:grpChg>
        <pc:grpChg chg="del">
          <ac:chgData name="Pratik Suhas" userId="6fb59f47-7475-4b8c-af52-9b2513b78b83" providerId="ADAL" clId="{0779DA6D-E102-401F-932B-AB848D2D9E73}" dt="2023-03-19T20:32:06.104" v="53" actId="478"/>
          <ac:grpSpMkLst>
            <pc:docMk/>
            <pc:sldMk cId="2374129925" sldId="377"/>
            <ac:grpSpMk id="35" creationId="{B71C690F-E6CB-99D3-0329-8387A13DF007}"/>
          </ac:grpSpMkLst>
        </pc:grpChg>
        <pc:picChg chg="add mod">
          <ac:chgData name="Pratik Suhas" userId="6fb59f47-7475-4b8c-af52-9b2513b78b83" providerId="ADAL" clId="{0779DA6D-E102-401F-932B-AB848D2D9E73}" dt="2023-03-30T20:14:22.838" v="5398" actId="1035"/>
          <ac:picMkLst>
            <pc:docMk/>
            <pc:sldMk cId="2374129925" sldId="377"/>
            <ac:picMk id="4" creationId="{3F629F1D-E17E-B8D2-846A-B29FAA877029}"/>
          </ac:picMkLst>
        </pc:picChg>
        <pc:picChg chg="add mod">
          <ac:chgData name="Pratik Suhas" userId="6fb59f47-7475-4b8c-af52-9b2513b78b83" providerId="ADAL" clId="{0779DA6D-E102-401F-932B-AB848D2D9E73}" dt="2023-03-30T20:14:32.445" v="5399" actId="14100"/>
          <ac:picMkLst>
            <pc:docMk/>
            <pc:sldMk cId="2374129925" sldId="377"/>
            <ac:picMk id="8" creationId="{580BF736-B2A8-FE6B-224B-04BB4CEDD37E}"/>
          </ac:picMkLst>
        </pc:picChg>
        <pc:picChg chg="add mod">
          <ac:chgData name="Pratik Suhas" userId="6fb59f47-7475-4b8c-af52-9b2513b78b83" providerId="ADAL" clId="{0779DA6D-E102-401F-932B-AB848D2D9E73}" dt="2023-03-30T20:14:22.838" v="5398" actId="1035"/>
          <ac:picMkLst>
            <pc:docMk/>
            <pc:sldMk cId="2374129925" sldId="377"/>
            <ac:picMk id="10" creationId="{4A8E8779-1CAA-0CE0-F32C-684106559D1D}"/>
          </ac:picMkLst>
        </pc:picChg>
        <pc:picChg chg="del">
          <ac:chgData name="Pratik Suhas" userId="6fb59f47-7475-4b8c-af52-9b2513b78b83" providerId="ADAL" clId="{0779DA6D-E102-401F-932B-AB848D2D9E73}" dt="2023-03-19T20:34:42.730" v="94" actId="478"/>
          <ac:picMkLst>
            <pc:docMk/>
            <pc:sldMk cId="2374129925" sldId="377"/>
            <ac:picMk id="14" creationId="{56D2999E-C2DD-128E-EFAA-D7289F307253}"/>
          </ac:picMkLst>
        </pc:picChg>
        <pc:picChg chg="del">
          <ac:chgData name="Pratik Suhas" userId="6fb59f47-7475-4b8c-af52-9b2513b78b83" providerId="ADAL" clId="{0779DA6D-E102-401F-932B-AB848D2D9E73}" dt="2023-03-19T20:35:10.843" v="99" actId="478"/>
          <ac:picMkLst>
            <pc:docMk/>
            <pc:sldMk cId="2374129925" sldId="377"/>
            <ac:picMk id="16" creationId="{9FDAD00C-849D-E9A2-F14E-D7C35F6A237F}"/>
          </ac:picMkLst>
        </pc:picChg>
        <pc:picChg chg="del topLvl">
          <ac:chgData name="Pratik Suhas" userId="6fb59f47-7475-4b8c-af52-9b2513b78b83" providerId="ADAL" clId="{0779DA6D-E102-401F-932B-AB848D2D9E73}" dt="2023-03-19T20:32:06.104" v="53" actId="478"/>
          <ac:picMkLst>
            <pc:docMk/>
            <pc:sldMk cId="2374129925" sldId="377"/>
            <ac:picMk id="30" creationId="{215DFCEE-EEAB-8B38-53DC-6F64AB9D151C}"/>
          </ac:picMkLst>
        </pc:picChg>
        <pc:picChg chg="add mod">
          <ac:chgData name="Pratik Suhas" userId="6fb59f47-7475-4b8c-af52-9b2513b78b83" providerId="ADAL" clId="{0779DA6D-E102-401F-932B-AB848D2D9E73}" dt="2023-03-30T22:34:57.712" v="6250" actId="1076"/>
          <ac:picMkLst>
            <pc:docMk/>
            <pc:sldMk cId="2374129925" sldId="377"/>
            <ac:picMk id="2050" creationId="{9B6015E8-18B4-4BD2-BC03-EAD21E0ABD49}"/>
          </ac:picMkLst>
        </pc:picChg>
        <pc:cxnChg chg="add mod">
          <ac:chgData name="Pratik Suhas" userId="6fb59f47-7475-4b8c-af52-9b2513b78b83" providerId="ADAL" clId="{0779DA6D-E102-401F-932B-AB848D2D9E73}" dt="2023-03-30T22:39:07.058" v="6269" actId="1035"/>
          <ac:cxnSpMkLst>
            <pc:docMk/>
            <pc:sldMk cId="2374129925" sldId="377"/>
            <ac:cxnSpMk id="7" creationId="{FC5A3791-4FC1-0E27-F340-090BED64DF5B}"/>
          </ac:cxnSpMkLst>
        </pc:cxnChg>
        <pc:cxnChg chg="mod">
          <ac:chgData name="Pratik Suhas" userId="6fb59f47-7475-4b8c-af52-9b2513b78b83" providerId="ADAL" clId="{0779DA6D-E102-401F-932B-AB848D2D9E73}" dt="2023-03-30T20:14:22.838" v="5398" actId="1035"/>
          <ac:cxnSpMkLst>
            <pc:docMk/>
            <pc:sldMk cId="2374129925" sldId="377"/>
            <ac:cxnSpMk id="12" creationId="{688C409A-219D-EB1E-C0CE-B8B119F46D37}"/>
          </ac:cxnSpMkLst>
        </pc:cxnChg>
        <pc:cxnChg chg="add del mod">
          <ac:chgData name="Pratik Suhas" userId="6fb59f47-7475-4b8c-af52-9b2513b78b83" providerId="ADAL" clId="{0779DA6D-E102-401F-932B-AB848D2D9E73}" dt="2023-03-30T22:34:34.601" v="6242" actId="478"/>
          <ac:cxnSpMkLst>
            <pc:docMk/>
            <pc:sldMk cId="2374129925" sldId="377"/>
            <ac:cxnSpMk id="17" creationId="{548E60C2-CE5E-E963-BD01-C234B6892526}"/>
          </ac:cxnSpMkLst>
        </pc:cxnChg>
        <pc:cxnChg chg="mod">
          <ac:chgData name="Pratik Suhas" userId="6fb59f47-7475-4b8c-af52-9b2513b78b83" providerId="ADAL" clId="{0779DA6D-E102-401F-932B-AB848D2D9E73}" dt="2023-03-30T20:14:22.838" v="5398" actId="1035"/>
          <ac:cxnSpMkLst>
            <pc:docMk/>
            <pc:sldMk cId="2374129925" sldId="377"/>
            <ac:cxnSpMk id="18" creationId="{F88A48FA-439C-1417-E8FF-332C4CF7A4C5}"/>
          </ac:cxnSpMkLst>
        </pc:cxnChg>
        <pc:extLst>
          <p:ext xmlns:p="http://schemas.openxmlformats.org/presentationml/2006/main" uri="{D6D511B9-2390-475A-947B-AFAB55BFBCF1}">
            <pc226:cmChg xmlns:pc226="http://schemas.microsoft.com/office/powerpoint/2022/06/main/command" chg="add del mod">
              <pc226:chgData name="Pratik Suhas" userId="6fb59f47-7475-4b8c-af52-9b2513b78b83" providerId="ADAL" clId="{0779DA6D-E102-401F-932B-AB848D2D9E73}" dt="2023-03-30T22:41:39.191" v="6272"/>
              <pc2:cmMkLst xmlns:pc2="http://schemas.microsoft.com/office/powerpoint/2019/9/main/command">
                <pc:docMk/>
                <pc:sldMk cId="2374129925" sldId="377"/>
                <pc2:cmMk id="{DDF82157-C20B-47C8-B660-DC4EF2F39237}"/>
              </pc2:cmMkLst>
            </pc226:cmChg>
          </p:ext>
        </pc:extLst>
      </pc:sldChg>
      <pc:sldChg chg="addSp delSp modSp add mod ord modAnim">
        <pc:chgData name="Pratik Suhas" userId="6fb59f47-7475-4b8c-af52-9b2513b78b83" providerId="ADAL" clId="{0779DA6D-E102-401F-932B-AB848D2D9E73}" dt="2023-03-30T22:38:35.556" v="6266" actId="6549"/>
        <pc:sldMkLst>
          <pc:docMk/>
          <pc:sldMk cId="4250123550" sldId="379"/>
        </pc:sldMkLst>
        <pc:spChg chg="mod">
          <ac:chgData name="Pratik Suhas" userId="6fb59f47-7475-4b8c-af52-9b2513b78b83" providerId="ADAL" clId="{0779DA6D-E102-401F-932B-AB848D2D9E73}" dt="2023-03-30T20:25:03.780" v="5701" actId="20577"/>
          <ac:spMkLst>
            <pc:docMk/>
            <pc:sldMk cId="4250123550" sldId="379"/>
            <ac:spMk id="2" creationId="{157B785B-7419-6444-8F7C-456DADFC9CDE}"/>
          </ac:spMkLst>
        </pc:spChg>
        <pc:spChg chg="add del mod">
          <ac:chgData name="Pratik Suhas" userId="6fb59f47-7475-4b8c-af52-9b2513b78b83" providerId="ADAL" clId="{0779DA6D-E102-401F-932B-AB848D2D9E73}" dt="2023-03-30T22:37:18.890" v="6254"/>
          <ac:spMkLst>
            <pc:docMk/>
            <pc:sldMk cId="4250123550" sldId="379"/>
            <ac:spMk id="5" creationId="{C8626A29-F376-3B74-B331-E55A12F34CA1}"/>
          </ac:spMkLst>
        </pc:spChg>
        <pc:spChg chg="add del mod">
          <ac:chgData name="Pratik Suhas" userId="6fb59f47-7475-4b8c-af52-9b2513b78b83" providerId="ADAL" clId="{0779DA6D-E102-401F-932B-AB848D2D9E73}" dt="2023-03-30T22:37:18.890" v="6254"/>
          <ac:spMkLst>
            <pc:docMk/>
            <pc:sldMk cId="4250123550" sldId="379"/>
            <ac:spMk id="6" creationId="{9D20F164-5334-20D4-F876-F6670366D598}"/>
          </ac:spMkLst>
        </pc:spChg>
        <pc:spChg chg="add mod">
          <ac:chgData name="Pratik Suhas" userId="6fb59f47-7475-4b8c-af52-9b2513b78b83" providerId="ADAL" clId="{0779DA6D-E102-401F-932B-AB848D2D9E73}" dt="2023-03-30T22:37:47.189" v="6259" actId="1076"/>
          <ac:spMkLst>
            <pc:docMk/>
            <pc:sldMk cId="4250123550" sldId="379"/>
            <ac:spMk id="8" creationId="{5B81A9FC-19CB-7A0E-9561-E411BABA43BC}"/>
          </ac:spMkLst>
        </pc:spChg>
        <pc:spChg chg="add mod">
          <ac:chgData name="Pratik Suhas" userId="6fb59f47-7475-4b8c-af52-9b2513b78b83" providerId="ADAL" clId="{0779DA6D-E102-401F-932B-AB848D2D9E73}" dt="2023-03-30T22:38:35.556" v="6266" actId="6549"/>
          <ac:spMkLst>
            <pc:docMk/>
            <pc:sldMk cId="4250123550" sldId="379"/>
            <ac:spMk id="10" creationId="{74EE53A7-4130-3559-FC0B-12A9D18E3A3E}"/>
          </ac:spMkLst>
        </pc:spChg>
        <pc:spChg chg="add mod">
          <ac:chgData name="Pratik Suhas" userId="6fb59f47-7475-4b8c-af52-9b2513b78b83" providerId="ADAL" clId="{0779DA6D-E102-401F-932B-AB848D2D9E73}" dt="2023-03-30T20:28:42.542" v="5787" actId="1035"/>
          <ac:spMkLst>
            <pc:docMk/>
            <pc:sldMk cId="4250123550" sldId="379"/>
            <ac:spMk id="16" creationId="{C520D60B-6F1D-A487-F253-627269D253CD}"/>
          </ac:spMkLst>
        </pc:spChg>
        <pc:spChg chg="add mod">
          <ac:chgData name="Pratik Suhas" userId="6fb59f47-7475-4b8c-af52-9b2513b78b83" providerId="ADAL" clId="{0779DA6D-E102-401F-932B-AB848D2D9E73}" dt="2023-03-30T20:28:42.542" v="5787" actId="1035"/>
          <ac:spMkLst>
            <pc:docMk/>
            <pc:sldMk cId="4250123550" sldId="379"/>
            <ac:spMk id="17" creationId="{18BEA750-6295-603A-3AFE-8657D8F98EA0}"/>
          </ac:spMkLst>
        </pc:spChg>
        <pc:spChg chg="mod">
          <ac:chgData name="Pratik Suhas" userId="6fb59f47-7475-4b8c-af52-9b2513b78b83" providerId="ADAL" clId="{0779DA6D-E102-401F-932B-AB848D2D9E73}" dt="2023-03-30T20:28:42.542" v="5787" actId="1035"/>
          <ac:spMkLst>
            <pc:docMk/>
            <pc:sldMk cId="4250123550" sldId="379"/>
            <ac:spMk id="20" creationId="{4150D85D-D141-5372-40A8-273D631A2EE2}"/>
          </ac:spMkLst>
        </pc:spChg>
        <pc:spChg chg="mod">
          <ac:chgData name="Pratik Suhas" userId="6fb59f47-7475-4b8c-af52-9b2513b78b83" providerId="ADAL" clId="{0779DA6D-E102-401F-932B-AB848D2D9E73}" dt="2023-03-30T20:28:42.542" v="5787" actId="1035"/>
          <ac:spMkLst>
            <pc:docMk/>
            <pc:sldMk cId="4250123550" sldId="379"/>
            <ac:spMk id="23" creationId="{F2009AB2-2793-B055-C2BE-E50498C348E8}"/>
          </ac:spMkLst>
        </pc:spChg>
        <pc:spChg chg="mod">
          <ac:chgData name="Pratik Suhas" userId="6fb59f47-7475-4b8c-af52-9b2513b78b83" providerId="ADAL" clId="{0779DA6D-E102-401F-932B-AB848D2D9E73}" dt="2023-03-30T20:28:42.542" v="5787" actId="1035"/>
          <ac:spMkLst>
            <pc:docMk/>
            <pc:sldMk cId="4250123550" sldId="379"/>
            <ac:spMk id="24" creationId="{196DFBCE-25CE-7FD3-52B0-F726707469E1}"/>
          </ac:spMkLst>
        </pc:spChg>
        <pc:spChg chg="mod">
          <ac:chgData name="Pratik Suhas" userId="6fb59f47-7475-4b8c-af52-9b2513b78b83" providerId="ADAL" clId="{0779DA6D-E102-401F-932B-AB848D2D9E73}" dt="2023-03-30T20:28:42.542" v="5787" actId="1035"/>
          <ac:spMkLst>
            <pc:docMk/>
            <pc:sldMk cId="4250123550" sldId="379"/>
            <ac:spMk id="28" creationId="{056918A9-5A4E-1ED1-D79B-449990BF7364}"/>
          </ac:spMkLst>
        </pc:spChg>
        <pc:spChg chg="mod">
          <ac:chgData name="Pratik Suhas" userId="6fb59f47-7475-4b8c-af52-9b2513b78b83" providerId="ADAL" clId="{0779DA6D-E102-401F-932B-AB848D2D9E73}" dt="2023-03-30T20:28:42.542" v="5787" actId="1035"/>
          <ac:spMkLst>
            <pc:docMk/>
            <pc:sldMk cId="4250123550" sldId="379"/>
            <ac:spMk id="31" creationId="{76B7CC69-39C1-4358-662A-C7217CE280F0}"/>
          </ac:spMkLst>
        </pc:spChg>
        <pc:spChg chg="mod">
          <ac:chgData name="Pratik Suhas" userId="6fb59f47-7475-4b8c-af52-9b2513b78b83" providerId="ADAL" clId="{0779DA6D-E102-401F-932B-AB848D2D9E73}" dt="2023-03-30T20:28:42.542" v="5787" actId="1035"/>
          <ac:spMkLst>
            <pc:docMk/>
            <pc:sldMk cId="4250123550" sldId="379"/>
            <ac:spMk id="34" creationId="{ABA4CCAF-6E22-B6F3-59B1-93D2B5CE03FC}"/>
          </ac:spMkLst>
        </pc:spChg>
        <pc:spChg chg="mod">
          <ac:chgData name="Pratik Suhas" userId="6fb59f47-7475-4b8c-af52-9b2513b78b83" providerId="ADAL" clId="{0779DA6D-E102-401F-932B-AB848D2D9E73}" dt="2023-03-30T20:28:42.542" v="5787" actId="1035"/>
          <ac:spMkLst>
            <pc:docMk/>
            <pc:sldMk cId="4250123550" sldId="379"/>
            <ac:spMk id="36" creationId="{4511AE93-3053-6721-E404-3FE05F3A14D3}"/>
          </ac:spMkLst>
        </pc:spChg>
        <pc:spChg chg="mod">
          <ac:chgData name="Pratik Suhas" userId="6fb59f47-7475-4b8c-af52-9b2513b78b83" providerId="ADAL" clId="{0779DA6D-E102-401F-932B-AB848D2D9E73}" dt="2023-03-30T20:28:42.542" v="5787" actId="1035"/>
          <ac:spMkLst>
            <pc:docMk/>
            <pc:sldMk cId="4250123550" sldId="379"/>
            <ac:spMk id="41" creationId="{E3CB6FE0-111A-1C09-FEEE-FC4C661CB6A7}"/>
          </ac:spMkLst>
        </pc:spChg>
        <pc:spChg chg="mod">
          <ac:chgData name="Pratik Suhas" userId="6fb59f47-7475-4b8c-af52-9b2513b78b83" providerId="ADAL" clId="{0779DA6D-E102-401F-932B-AB848D2D9E73}" dt="2023-03-30T20:28:42.542" v="5787" actId="1035"/>
          <ac:spMkLst>
            <pc:docMk/>
            <pc:sldMk cId="4250123550" sldId="379"/>
            <ac:spMk id="57" creationId="{56CB0983-CE22-2C5E-EB1A-662B1DB90623}"/>
          </ac:spMkLst>
        </pc:spChg>
        <pc:grpChg chg="add mod">
          <ac:chgData name="Pratik Suhas" userId="6fb59f47-7475-4b8c-af52-9b2513b78b83" providerId="ADAL" clId="{0779DA6D-E102-401F-932B-AB848D2D9E73}" dt="2023-03-30T20:28:42.542" v="5787" actId="1035"/>
          <ac:grpSpMkLst>
            <pc:docMk/>
            <pc:sldMk cId="4250123550" sldId="379"/>
            <ac:grpSpMk id="3" creationId="{AC3710EB-9509-18EA-F97A-6FCAE2E6ADF6}"/>
          </ac:grpSpMkLst>
        </pc:grpChg>
        <pc:grpChg chg="add mod">
          <ac:chgData name="Pratik Suhas" userId="6fb59f47-7475-4b8c-af52-9b2513b78b83" providerId="ADAL" clId="{0779DA6D-E102-401F-932B-AB848D2D9E73}" dt="2023-03-30T20:28:42.542" v="5787" actId="1035"/>
          <ac:grpSpMkLst>
            <pc:docMk/>
            <pc:sldMk cId="4250123550" sldId="379"/>
            <ac:grpSpMk id="4" creationId="{E020CB0E-9417-09C0-0FE0-A2880585DAFB}"/>
          </ac:grpSpMkLst>
        </pc:grpChg>
        <pc:grpChg chg="del">
          <ac:chgData name="Pratik Suhas" userId="6fb59f47-7475-4b8c-af52-9b2513b78b83" providerId="ADAL" clId="{0779DA6D-E102-401F-932B-AB848D2D9E73}" dt="2023-03-19T20:56:12.759" v="141" actId="478"/>
          <ac:grpSpMkLst>
            <pc:docMk/>
            <pc:sldMk cId="4250123550" sldId="379"/>
            <ac:grpSpMk id="11" creationId="{E7E8A8DC-3884-715B-E802-676A8A4120EA}"/>
          </ac:grpSpMkLst>
        </pc:grpChg>
        <pc:grpChg chg="add mod">
          <ac:chgData name="Pratik Suhas" userId="6fb59f47-7475-4b8c-af52-9b2513b78b83" providerId="ADAL" clId="{0779DA6D-E102-401F-932B-AB848D2D9E73}" dt="2023-03-30T20:28:42.542" v="5787" actId="1035"/>
          <ac:grpSpMkLst>
            <pc:docMk/>
            <pc:sldMk cId="4250123550" sldId="379"/>
            <ac:grpSpMk id="15" creationId="{621D48E1-D0C6-8824-0AEC-70FE54EB72DB}"/>
          </ac:grpSpMkLst>
        </pc:grpChg>
        <pc:grpChg chg="mod">
          <ac:chgData name="Pratik Suhas" userId="6fb59f47-7475-4b8c-af52-9b2513b78b83" providerId="ADAL" clId="{0779DA6D-E102-401F-932B-AB848D2D9E73}" dt="2023-03-30T20:28:42.542" v="5787" actId="1035"/>
          <ac:grpSpMkLst>
            <pc:docMk/>
            <pc:sldMk cId="4250123550" sldId="379"/>
            <ac:grpSpMk id="26" creationId="{4A0F43FA-A5BD-0485-27D1-E7BC044D7964}"/>
          </ac:grpSpMkLst>
        </pc:grpChg>
        <pc:grpChg chg="mod topLvl">
          <ac:chgData name="Pratik Suhas" userId="6fb59f47-7475-4b8c-af52-9b2513b78b83" providerId="ADAL" clId="{0779DA6D-E102-401F-932B-AB848D2D9E73}" dt="2023-03-30T20:28:42.542" v="5787" actId="1035"/>
          <ac:grpSpMkLst>
            <pc:docMk/>
            <pc:sldMk cId="4250123550" sldId="379"/>
            <ac:grpSpMk id="32" creationId="{131D1425-3537-EF7B-6088-94D20FACD692}"/>
          </ac:grpSpMkLst>
        </pc:grpChg>
        <pc:grpChg chg="mod">
          <ac:chgData name="Pratik Suhas" userId="6fb59f47-7475-4b8c-af52-9b2513b78b83" providerId="ADAL" clId="{0779DA6D-E102-401F-932B-AB848D2D9E73}" dt="2023-03-30T20:28:42.542" v="5787" actId="1035"/>
          <ac:grpSpMkLst>
            <pc:docMk/>
            <pc:sldMk cId="4250123550" sldId="379"/>
            <ac:grpSpMk id="33" creationId="{BD964CE3-3A74-5A52-68D1-42C585BB5F26}"/>
          </ac:grpSpMkLst>
        </pc:grpChg>
        <pc:picChg chg="del">
          <ac:chgData name="Pratik Suhas" userId="6fb59f47-7475-4b8c-af52-9b2513b78b83" providerId="ADAL" clId="{0779DA6D-E102-401F-932B-AB848D2D9E73}" dt="2023-03-19T20:53:14.833" v="136" actId="478"/>
          <ac:picMkLst>
            <pc:docMk/>
            <pc:sldMk cId="4250123550" sldId="379"/>
            <ac:picMk id="4" creationId="{3F629F1D-E17E-B8D2-846A-B29FAA877029}"/>
          </ac:picMkLst>
        </pc:picChg>
        <pc:picChg chg="add mod">
          <ac:chgData name="Pratik Suhas" userId="6fb59f47-7475-4b8c-af52-9b2513b78b83" providerId="ADAL" clId="{0779DA6D-E102-401F-932B-AB848D2D9E73}" dt="2023-03-30T20:28:42.542" v="5787" actId="1035"/>
          <ac:picMkLst>
            <pc:docMk/>
            <pc:sldMk cId="4250123550" sldId="379"/>
            <ac:picMk id="7" creationId="{E5A4FCE3-FADE-26E5-15AF-C51B96B5CC4F}"/>
          </ac:picMkLst>
        </pc:picChg>
        <pc:picChg chg="del">
          <ac:chgData name="Pratik Suhas" userId="6fb59f47-7475-4b8c-af52-9b2513b78b83" providerId="ADAL" clId="{0779DA6D-E102-401F-932B-AB848D2D9E73}" dt="2023-03-19T20:51:22.532" v="116" actId="478"/>
          <ac:picMkLst>
            <pc:docMk/>
            <pc:sldMk cId="4250123550" sldId="379"/>
            <ac:picMk id="8" creationId="{580BF736-B2A8-FE6B-224B-04BB4CEDD37E}"/>
          </ac:picMkLst>
        </pc:picChg>
        <pc:picChg chg="del topLvl">
          <ac:chgData name="Pratik Suhas" userId="6fb59f47-7475-4b8c-af52-9b2513b78b83" providerId="ADAL" clId="{0779DA6D-E102-401F-932B-AB848D2D9E73}" dt="2023-03-19T20:56:12.759" v="141" actId="478"/>
          <ac:picMkLst>
            <pc:docMk/>
            <pc:sldMk cId="4250123550" sldId="379"/>
            <ac:picMk id="10" creationId="{4A8E8779-1CAA-0CE0-F32C-684106559D1D}"/>
          </ac:picMkLst>
        </pc:picChg>
        <pc:picChg chg="add mod">
          <ac:chgData name="Pratik Suhas" userId="6fb59f47-7475-4b8c-af52-9b2513b78b83" providerId="ADAL" clId="{0779DA6D-E102-401F-932B-AB848D2D9E73}" dt="2023-03-30T20:28:42.542" v="5787" actId="1035"/>
          <ac:picMkLst>
            <pc:docMk/>
            <pc:sldMk cId="4250123550" sldId="379"/>
            <ac:picMk id="13" creationId="{354C15BF-9A02-F590-44AF-171ADCAEAD69}"/>
          </ac:picMkLst>
        </pc:picChg>
        <pc:picChg chg="add mod">
          <ac:chgData name="Pratik Suhas" userId="6fb59f47-7475-4b8c-af52-9b2513b78b83" providerId="ADAL" clId="{0779DA6D-E102-401F-932B-AB848D2D9E73}" dt="2023-03-30T20:28:42.542" v="5787" actId="1035"/>
          <ac:picMkLst>
            <pc:docMk/>
            <pc:sldMk cId="4250123550" sldId="379"/>
            <ac:picMk id="14" creationId="{45424EF2-8396-DF43-4ACA-F228C7E5024C}"/>
          </ac:picMkLst>
        </pc:picChg>
        <pc:picChg chg="add mod">
          <ac:chgData name="Pratik Suhas" userId="6fb59f47-7475-4b8c-af52-9b2513b78b83" providerId="ADAL" clId="{0779DA6D-E102-401F-932B-AB848D2D9E73}" dt="2023-03-30T20:28:42.542" v="5787" actId="1035"/>
          <ac:picMkLst>
            <pc:docMk/>
            <pc:sldMk cId="4250123550" sldId="379"/>
            <ac:picMk id="3074" creationId="{3BBC2988-05E5-C9FD-16AE-AF41ED42896D}"/>
          </ac:picMkLst>
        </pc:picChg>
        <pc:cxnChg chg="add mod">
          <ac:chgData name="Pratik Suhas" userId="6fb59f47-7475-4b8c-af52-9b2513b78b83" providerId="ADAL" clId="{0779DA6D-E102-401F-932B-AB848D2D9E73}" dt="2023-03-30T22:38:13.269" v="6265" actId="1076"/>
          <ac:cxnSpMkLst>
            <pc:docMk/>
            <pc:sldMk cId="4250123550" sldId="379"/>
            <ac:cxnSpMk id="9" creationId="{7A4A3BE7-59D3-B4B0-81AA-AB1F545A2455}"/>
          </ac:cxnSpMkLst>
        </pc:cxnChg>
        <pc:cxnChg chg="mod">
          <ac:chgData name="Pratik Suhas" userId="6fb59f47-7475-4b8c-af52-9b2513b78b83" providerId="ADAL" clId="{0779DA6D-E102-401F-932B-AB848D2D9E73}" dt="2023-03-30T20:28:42.542" v="5787" actId="1035"/>
          <ac:cxnSpMkLst>
            <pc:docMk/>
            <pc:sldMk cId="4250123550" sldId="379"/>
            <ac:cxnSpMk id="12" creationId="{688C409A-219D-EB1E-C0CE-B8B119F46D37}"/>
          </ac:cxnSpMkLst>
        </pc:cxnChg>
        <pc:cxnChg chg="mod">
          <ac:chgData name="Pratik Suhas" userId="6fb59f47-7475-4b8c-af52-9b2513b78b83" providerId="ADAL" clId="{0779DA6D-E102-401F-932B-AB848D2D9E73}" dt="2023-03-30T20:28:42.542" v="5787" actId="1035"/>
          <ac:cxnSpMkLst>
            <pc:docMk/>
            <pc:sldMk cId="4250123550" sldId="379"/>
            <ac:cxnSpMk id="18" creationId="{F88A48FA-439C-1417-E8FF-332C4CF7A4C5}"/>
          </ac:cxnSpMkLst>
        </pc:cxnChg>
      </pc:sldChg>
      <pc:sldChg chg="modSp add mod">
        <pc:chgData name="Pratik Suhas" userId="6fb59f47-7475-4b8c-af52-9b2513b78b83" providerId="ADAL" clId="{0779DA6D-E102-401F-932B-AB848D2D9E73}" dt="2023-03-19T21:58:51.744" v="839" actId="20577"/>
        <pc:sldMkLst>
          <pc:docMk/>
          <pc:sldMk cId="691949124" sldId="383"/>
        </pc:sldMkLst>
        <pc:spChg chg="mod">
          <ac:chgData name="Pratik Suhas" userId="6fb59f47-7475-4b8c-af52-9b2513b78b83" providerId="ADAL" clId="{0779DA6D-E102-401F-932B-AB848D2D9E73}" dt="2023-03-19T21:58:51.744" v="839" actId="20577"/>
          <ac:spMkLst>
            <pc:docMk/>
            <pc:sldMk cId="691949124" sldId="383"/>
            <ac:spMk id="3" creationId="{1AD992F9-30A9-E64B-A6C3-8EE29DCD6203}"/>
          </ac:spMkLst>
        </pc:spChg>
      </pc:sldChg>
      <pc:sldChg chg="addSp delSp modSp add mod delAnim modAnim">
        <pc:chgData name="Pratik Suhas" userId="6fb59f47-7475-4b8c-af52-9b2513b78b83" providerId="ADAL" clId="{0779DA6D-E102-401F-932B-AB848D2D9E73}" dt="2023-03-30T20:21:00.788" v="5649" actId="1036"/>
        <pc:sldMkLst>
          <pc:docMk/>
          <pc:sldMk cId="3894142521" sldId="384"/>
        </pc:sldMkLst>
        <pc:spChg chg="mod">
          <ac:chgData name="Pratik Suhas" userId="6fb59f47-7475-4b8c-af52-9b2513b78b83" providerId="ADAL" clId="{0779DA6D-E102-401F-932B-AB848D2D9E73}" dt="2023-03-30T20:19:38.384" v="5547" actId="20577"/>
          <ac:spMkLst>
            <pc:docMk/>
            <pc:sldMk cId="3894142521" sldId="384"/>
            <ac:spMk id="2" creationId="{157B785B-7419-6444-8F7C-456DADFC9CDE}"/>
          </ac:spMkLst>
        </pc:spChg>
        <pc:spChg chg="add mod">
          <ac:chgData name="Pratik Suhas" userId="6fb59f47-7475-4b8c-af52-9b2513b78b83" providerId="ADAL" clId="{0779DA6D-E102-401F-932B-AB848D2D9E73}" dt="2023-03-30T20:20:34.649" v="5641" actId="20577"/>
          <ac:spMkLst>
            <pc:docMk/>
            <pc:sldMk cId="3894142521" sldId="384"/>
            <ac:spMk id="6" creationId="{982B5E56-44A8-7BC9-713A-DEC3223FD9D2}"/>
          </ac:spMkLst>
        </pc:spChg>
        <pc:spChg chg="mod">
          <ac:chgData name="Pratik Suhas" userId="6fb59f47-7475-4b8c-af52-9b2513b78b83" providerId="ADAL" clId="{0779DA6D-E102-401F-932B-AB848D2D9E73}" dt="2023-03-30T20:21:00.788" v="5649" actId="1036"/>
          <ac:spMkLst>
            <pc:docMk/>
            <pc:sldMk cId="3894142521" sldId="384"/>
            <ac:spMk id="10" creationId="{F0BD2519-6367-5A07-00A5-C800D96C5ADC}"/>
          </ac:spMkLst>
        </pc:spChg>
        <pc:spChg chg="mod">
          <ac:chgData name="Pratik Suhas" userId="6fb59f47-7475-4b8c-af52-9b2513b78b83" providerId="ADAL" clId="{0779DA6D-E102-401F-932B-AB848D2D9E73}" dt="2023-03-30T20:21:00.788" v="5649" actId="1036"/>
          <ac:spMkLst>
            <pc:docMk/>
            <pc:sldMk cId="3894142521" sldId="384"/>
            <ac:spMk id="11" creationId="{0E96C6C5-B997-59BB-61D9-239129A26014}"/>
          </ac:spMkLst>
        </pc:spChg>
        <pc:spChg chg="mod">
          <ac:chgData name="Pratik Suhas" userId="6fb59f47-7475-4b8c-af52-9b2513b78b83" providerId="ADAL" clId="{0779DA6D-E102-401F-932B-AB848D2D9E73}" dt="2023-03-30T20:21:00.788" v="5649" actId="1036"/>
          <ac:spMkLst>
            <pc:docMk/>
            <pc:sldMk cId="3894142521" sldId="384"/>
            <ac:spMk id="12" creationId="{242B3E6C-E0F7-F63A-70EB-41059967D898}"/>
          </ac:spMkLst>
        </pc:spChg>
        <pc:spChg chg="mod">
          <ac:chgData name="Pratik Suhas" userId="6fb59f47-7475-4b8c-af52-9b2513b78b83" providerId="ADAL" clId="{0779DA6D-E102-401F-932B-AB848D2D9E73}" dt="2023-03-30T20:21:00.788" v="5649" actId="1036"/>
          <ac:spMkLst>
            <pc:docMk/>
            <pc:sldMk cId="3894142521" sldId="384"/>
            <ac:spMk id="13" creationId="{EC49B3A2-3128-775E-019A-5AAD72C5BBC8}"/>
          </ac:spMkLst>
        </pc:spChg>
        <pc:spChg chg="mod">
          <ac:chgData name="Pratik Suhas" userId="6fb59f47-7475-4b8c-af52-9b2513b78b83" providerId="ADAL" clId="{0779DA6D-E102-401F-932B-AB848D2D9E73}" dt="2023-03-20T00:04:50.488" v="1470" actId="20577"/>
          <ac:spMkLst>
            <pc:docMk/>
            <pc:sldMk cId="3894142521" sldId="384"/>
            <ac:spMk id="32" creationId="{A629A6DD-45AC-1EDF-2693-E9A809EBF65B}"/>
          </ac:spMkLst>
        </pc:spChg>
        <pc:grpChg chg="mod">
          <ac:chgData name="Pratik Suhas" userId="6fb59f47-7475-4b8c-af52-9b2513b78b83" providerId="ADAL" clId="{0779DA6D-E102-401F-932B-AB848D2D9E73}" dt="2023-03-30T20:21:00.788" v="5649" actId="1036"/>
          <ac:grpSpMkLst>
            <pc:docMk/>
            <pc:sldMk cId="3894142521" sldId="384"/>
            <ac:grpSpMk id="15" creationId="{A2423DE0-3C09-2C13-C972-E1848E0A7F0D}"/>
          </ac:grpSpMkLst>
        </pc:grpChg>
        <pc:grpChg chg="mod">
          <ac:chgData name="Pratik Suhas" userId="6fb59f47-7475-4b8c-af52-9b2513b78b83" providerId="ADAL" clId="{0779DA6D-E102-401F-932B-AB848D2D9E73}" dt="2023-03-30T20:21:00.788" v="5649" actId="1036"/>
          <ac:grpSpMkLst>
            <pc:docMk/>
            <pc:sldMk cId="3894142521" sldId="384"/>
            <ac:grpSpMk id="31" creationId="{995BC0F6-B0E4-19B0-FE7F-23F3B9461ED1}"/>
          </ac:grpSpMkLst>
        </pc:grpChg>
        <pc:picChg chg="mod">
          <ac:chgData name="Pratik Suhas" userId="6fb59f47-7475-4b8c-af52-9b2513b78b83" providerId="ADAL" clId="{0779DA6D-E102-401F-932B-AB848D2D9E73}" dt="2023-03-30T20:21:00.788" v="5649" actId="1036"/>
          <ac:picMkLst>
            <pc:docMk/>
            <pc:sldMk cId="3894142521" sldId="384"/>
            <ac:picMk id="3" creationId="{9313E105-223C-053A-3E1F-B73FA8D43C8D}"/>
          </ac:picMkLst>
        </pc:picChg>
        <pc:picChg chg="add del mod ord">
          <ac:chgData name="Pratik Suhas" userId="6fb59f47-7475-4b8c-af52-9b2513b78b83" providerId="ADAL" clId="{0779DA6D-E102-401F-932B-AB848D2D9E73}" dt="2023-03-19T22:02:05.207" v="869" actId="478"/>
          <ac:picMkLst>
            <pc:docMk/>
            <pc:sldMk cId="3894142521" sldId="384"/>
            <ac:picMk id="7" creationId="{C870514C-B76B-0358-2282-CB70027AD370}"/>
          </ac:picMkLst>
        </pc:picChg>
        <pc:picChg chg="del">
          <ac:chgData name="Pratik Suhas" userId="6fb59f47-7475-4b8c-af52-9b2513b78b83" providerId="ADAL" clId="{0779DA6D-E102-401F-932B-AB848D2D9E73}" dt="2023-03-19T21:59:53.525" v="858" actId="478"/>
          <ac:picMkLst>
            <pc:docMk/>
            <pc:sldMk cId="3894142521" sldId="384"/>
            <ac:picMk id="8" creationId="{1D6591A1-A042-35AD-FF63-7A1E8FDD73D5}"/>
          </ac:picMkLst>
        </pc:picChg>
        <pc:picChg chg="add mod ord">
          <ac:chgData name="Pratik Suhas" userId="6fb59f47-7475-4b8c-af52-9b2513b78b83" providerId="ADAL" clId="{0779DA6D-E102-401F-932B-AB848D2D9E73}" dt="2023-03-30T20:21:00.788" v="5649" actId="1036"/>
          <ac:picMkLst>
            <pc:docMk/>
            <pc:sldMk cId="3894142521" sldId="384"/>
            <ac:picMk id="14" creationId="{97556099-C74C-5748-EC27-42C4EB31F4FD}"/>
          </ac:picMkLst>
        </pc:picChg>
        <pc:cxnChg chg="mod">
          <ac:chgData name="Pratik Suhas" userId="6fb59f47-7475-4b8c-af52-9b2513b78b83" providerId="ADAL" clId="{0779DA6D-E102-401F-932B-AB848D2D9E73}" dt="2023-03-30T20:21:00.788" v="5649" actId="1036"/>
          <ac:cxnSpMkLst>
            <pc:docMk/>
            <pc:sldMk cId="3894142521" sldId="384"/>
            <ac:cxnSpMk id="5" creationId="{C50DEB7E-129F-5382-9363-32061EB68D43}"/>
          </ac:cxnSpMkLst>
        </pc:cxnChg>
        <pc:cxnChg chg="mod">
          <ac:chgData name="Pratik Suhas" userId="6fb59f47-7475-4b8c-af52-9b2513b78b83" providerId="ADAL" clId="{0779DA6D-E102-401F-932B-AB848D2D9E73}" dt="2023-03-30T20:21:00.788" v="5649" actId="1036"/>
          <ac:cxnSpMkLst>
            <pc:docMk/>
            <pc:sldMk cId="3894142521" sldId="384"/>
            <ac:cxnSpMk id="25" creationId="{FEBC38C8-0A12-751E-761C-0AA8E472BEF4}"/>
          </ac:cxnSpMkLst>
        </pc:cxnChg>
        <pc:cxnChg chg="mod">
          <ac:chgData name="Pratik Suhas" userId="6fb59f47-7475-4b8c-af52-9b2513b78b83" providerId="ADAL" clId="{0779DA6D-E102-401F-932B-AB848D2D9E73}" dt="2023-03-30T20:21:00.788" v="5649" actId="1036"/>
          <ac:cxnSpMkLst>
            <pc:docMk/>
            <pc:sldMk cId="3894142521" sldId="384"/>
            <ac:cxnSpMk id="28" creationId="{D264849E-A14D-FA30-2A0F-54DBAF46836C}"/>
          </ac:cxnSpMkLst>
        </pc:cxnChg>
        <pc:cxnChg chg="mod">
          <ac:chgData name="Pratik Suhas" userId="6fb59f47-7475-4b8c-af52-9b2513b78b83" providerId="ADAL" clId="{0779DA6D-E102-401F-932B-AB848D2D9E73}" dt="2023-03-30T20:21:00.788" v="5649" actId="1036"/>
          <ac:cxnSpMkLst>
            <pc:docMk/>
            <pc:sldMk cId="3894142521" sldId="384"/>
            <ac:cxnSpMk id="35" creationId="{79B04616-7768-B18E-E42E-E084B4BDC7A1}"/>
          </ac:cxnSpMkLst>
        </pc:cxnChg>
        <pc:cxnChg chg="mod">
          <ac:chgData name="Pratik Suhas" userId="6fb59f47-7475-4b8c-af52-9b2513b78b83" providerId="ADAL" clId="{0779DA6D-E102-401F-932B-AB848D2D9E73}" dt="2023-03-30T20:21:00.788" v="5649" actId="1036"/>
          <ac:cxnSpMkLst>
            <pc:docMk/>
            <pc:sldMk cId="3894142521" sldId="384"/>
            <ac:cxnSpMk id="36" creationId="{8C308416-EF60-A244-D668-F43A52B507CF}"/>
          </ac:cxnSpMkLst>
        </pc:cxnChg>
      </pc:sldChg>
      <pc:sldChg chg="modSp add modAnim">
        <pc:chgData name="Pratik Suhas" userId="6fb59f47-7475-4b8c-af52-9b2513b78b83" providerId="ADAL" clId="{0779DA6D-E102-401F-932B-AB848D2D9E73}" dt="2023-03-20T00:16:41.397" v="1542" actId="20577"/>
        <pc:sldMkLst>
          <pc:docMk/>
          <pc:sldMk cId="4097264945" sldId="385"/>
        </pc:sldMkLst>
        <pc:spChg chg="mod">
          <ac:chgData name="Pratik Suhas" userId="6fb59f47-7475-4b8c-af52-9b2513b78b83" providerId="ADAL" clId="{0779DA6D-E102-401F-932B-AB848D2D9E73}" dt="2023-03-19T22:21:56.878" v="1194" actId="20577"/>
          <ac:spMkLst>
            <pc:docMk/>
            <pc:sldMk cId="4097264945" sldId="385"/>
            <ac:spMk id="38" creationId="{0CD86333-06FF-C838-0F71-882C98255409}"/>
          </ac:spMkLst>
        </pc:spChg>
        <pc:spChg chg="mod">
          <ac:chgData name="Pratik Suhas" userId="6fb59f47-7475-4b8c-af52-9b2513b78b83" providerId="ADAL" clId="{0779DA6D-E102-401F-932B-AB848D2D9E73}" dt="2023-03-20T00:16:41.397" v="1542" actId="20577"/>
          <ac:spMkLst>
            <pc:docMk/>
            <pc:sldMk cId="4097264945" sldId="385"/>
            <ac:spMk id="74" creationId="{8B0998DD-C9CC-3DD8-B610-44013622297F}"/>
          </ac:spMkLst>
        </pc:spChg>
      </pc:sldChg>
      <pc:sldChg chg="delSp modSp add mod ord">
        <pc:chgData name="Pratik Suhas" userId="6fb59f47-7475-4b8c-af52-9b2513b78b83" providerId="ADAL" clId="{0779DA6D-E102-401F-932B-AB848D2D9E73}" dt="2023-03-30T22:39:21.923" v="6270" actId="478"/>
        <pc:sldMkLst>
          <pc:docMk/>
          <pc:sldMk cId="42688529" sldId="386"/>
        </pc:sldMkLst>
        <pc:spChg chg="mod">
          <ac:chgData name="Pratik Suhas" userId="6fb59f47-7475-4b8c-af52-9b2513b78b83" providerId="ADAL" clId="{0779DA6D-E102-401F-932B-AB848D2D9E73}" dt="2023-03-19T22:11:34.152" v="1057" actId="20577"/>
          <ac:spMkLst>
            <pc:docMk/>
            <pc:sldMk cId="42688529" sldId="386"/>
            <ac:spMk id="3" creationId="{1AD992F9-30A9-E64B-A6C3-8EE29DCD6203}"/>
          </ac:spMkLst>
        </pc:spChg>
        <pc:spChg chg="del">
          <ac:chgData name="Pratik Suhas" userId="6fb59f47-7475-4b8c-af52-9b2513b78b83" providerId="ADAL" clId="{0779DA6D-E102-401F-932B-AB848D2D9E73}" dt="2023-03-30T22:39:21.923" v="6270" actId="478"/>
          <ac:spMkLst>
            <pc:docMk/>
            <pc:sldMk cId="42688529" sldId="386"/>
            <ac:spMk id="6" creationId="{A84C6658-392F-6A4D-984C-531AB221C723}"/>
          </ac:spMkLst>
        </pc:spChg>
      </pc:sldChg>
      <pc:sldChg chg="addSp delSp modSp add mod delAnim modAnim">
        <pc:chgData name="Pratik Suhas" userId="6fb59f47-7475-4b8c-af52-9b2513b78b83" providerId="ADAL" clId="{0779DA6D-E102-401F-932B-AB848D2D9E73}" dt="2023-03-30T20:33:36.161" v="5940" actId="1038"/>
        <pc:sldMkLst>
          <pc:docMk/>
          <pc:sldMk cId="2279662738" sldId="387"/>
        </pc:sldMkLst>
        <pc:spChg chg="mod">
          <ac:chgData name="Pratik Suhas" userId="6fb59f47-7475-4b8c-af52-9b2513b78b83" providerId="ADAL" clId="{0779DA6D-E102-401F-932B-AB848D2D9E73}" dt="2023-03-30T20:32:19.352" v="5923" actId="20577"/>
          <ac:spMkLst>
            <pc:docMk/>
            <pc:sldMk cId="2279662738" sldId="387"/>
            <ac:spMk id="2" creationId="{157B785B-7419-6444-8F7C-456DADFC9CDE}"/>
          </ac:spMkLst>
        </pc:spChg>
        <pc:spChg chg="add mod">
          <ac:chgData name="Pratik Suhas" userId="6fb59f47-7475-4b8c-af52-9b2513b78b83" providerId="ADAL" clId="{0779DA6D-E102-401F-932B-AB848D2D9E73}" dt="2023-03-30T20:32:07.375" v="5918" actId="20577"/>
          <ac:spMkLst>
            <pc:docMk/>
            <pc:sldMk cId="2279662738" sldId="387"/>
            <ac:spMk id="5" creationId="{2B215150-8218-77C2-7354-E7A7AF0FE992}"/>
          </ac:spMkLst>
        </pc:spChg>
        <pc:spChg chg="mod">
          <ac:chgData name="Pratik Suhas" userId="6fb59f47-7475-4b8c-af52-9b2513b78b83" providerId="ADAL" clId="{0779DA6D-E102-401F-932B-AB848D2D9E73}" dt="2023-03-19T22:18:34.443" v="1165" actId="20577"/>
          <ac:spMkLst>
            <pc:docMk/>
            <pc:sldMk cId="2279662738" sldId="387"/>
            <ac:spMk id="11" creationId="{0E96C6C5-B997-59BB-61D9-239129A26014}"/>
          </ac:spMkLst>
        </pc:spChg>
        <pc:spChg chg="mod">
          <ac:chgData name="Pratik Suhas" userId="6fb59f47-7475-4b8c-af52-9b2513b78b83" providerId="ADAL" clId="{0779DA6D-E102-401F-932B-AB848D2D9E73}" dt="2023-03-19T22:18:47.135" v="1169" actId="20577"/>
          <ac:spMkLst>
            <pc:docMk/>
            <pc:sldMk cId="2279662738" sldId="387"/>
            <ac:spMk id="13" creationId="{EC49B3A2-3128-775E-019A-5AAD72C5BBC8}"/>
          </ac:spMkLst>
        </pc:spChg>
        <pc:spChg chg="mod">
          <ac:chgData name="Pratik Suhas" userId="6fb59f47-7475-4b8c-af52-9b2513b78b83" providerId="ADAL" clId="{0779DA6D-E102-401F-932B-AB848D2D9E73}" dt="2023-03-19T22:18:10.454" v="1158" actId="14100"/>
          <ac:spMkLst>
            <pc:docMk/>
            <pc:sldMk cId="2279662738" sldId="387"/>
            <ac:spMk id="32" creationId="{A629A6DD-45AC-1EDF-2693-E9A809EBF65B}"/>
          </ac:spMkLst>
        </pc:spChg>
        <pc:picChg chg="add mod ord">
          <ac:chgData name="Pratik Suhas" userId="6fb59f47-7475-4b8c-af52-9b2513b78b83" providerId="ADAL" clId="{0779DA6D-E102-401F-932B-AB848D2D9E73}" dt="2023-03-19T22:17:34.588" v="1133" actId="167"/>
          <ac:picMkLst>
            <pc:docMk/>
            <pc:sldMk cId="2279662738" sldId="387"/>
            <ac:picMk id="7" creationId="{AD0713FB-A4A3-1FB9-DF79-13FFE3D24063}"/>
          </ac:picMkLst>
        </pc:picChg>
        <pc:picChg chg="del">
          <ac:chgData name="Pratik Suhas" userId="6fb59f47-7475-4b8c-af52-9b2513b78b83" providerId="ADAL" clId="{0779DA6D-E102-401F-932B-AB848D2D9E73}" dt="2023-03-19T22:16:25.413" v="1123" actId="478"/>
          <ac:picMkLst>
            <pc:docMk/>
            <pc:sldMk cId="2279662738" sldId="387"/>
            <ac:picMk id="14" creationId="{97556099-C74C-5748-EC27-42C4EB31F4FD}"/>
          </ac:picMkLst>
        </pc:picChg>
        <pc:cxnChg chg="mod">
          <ac:chgData name="Pratik Suhas" userId="6fb59f47-7475-4b8c-af52-9b2513b78b83" providerId="ADAL" clId="{0779DA6D-E102-401F-932B-AB848D2D9E73}" dt="2023-03-30T20:32:46.889" v="5926" actId="14100"/>
          <ac:cxnSpMkLst>
            <pc:docMk/>
            <pc:sldMk cId="2279662738" sldId="387"/>
            <ac:cxnSpMk id="25" creationId="{FEBC38C8-0A12-751E-761C-0AA8E472BEF4}"/>
          </ac:cxnSpMkLst>
        </pc:cxnChg>
        <pc:cxnChg chg="mod">
          <ac:chgData name="Pratik Suhas" userId="6fb59f47-7475-4b8c-af52-9b2513b78b83" providerId="ADAL" clId="{0779DA6D-E102-401F-932B-AB848D2D9E73}" dt="2023-03-30T20:32:50.044" v="5934" actId="1035"/>
          <ac:cxnSpMkLst>
            <pc:docMk/>
            <pc:sldMk cId="2279662738" sldId="387"/>
            <ac:cxnSpMk id="28" creationId="{D264849E-A14D-FA30-2A0F-54DBAF46836C}"/>
          </ac:cxnSpMkLst>
        </pc:cxnChg>
        <pc:cxnChg chg="mod">
          <ac:chgData name="Pratik Suhas" userId="6fb59f47-7475-4b8c-af52-9b2513b78b83" providerId="ADAL" clId="{0779DA6D-E102-401F-932B-AB848D2D9E73}" dt="2023-03-30T20:32:58.697" v="5935" actId="1038"/>
          <ac:cxnSpMkLst>
            <pc:docMk/>
            <pc:sldMk cId="2279662738" sldId="387"/>
            <ac:cxnSpMk id="35" creationId="{79B04616-7768-B18E-E42E-E084B4BDC7A1}"/>
          </ac:cxnSpMkLst>
        </pc:cxnChg>
        <pc:cxnChg chg="mod">
          <ac:chgData name="Pratik Suhas" userId="6fb59f47-7475-4b8c-af52-9b2513b78b83" providerId="ADAL" clId="{0779DA6D-E102-401F-932B-AB848D2D9E73}" dt="2023-03-30T20:33:36.161" v="5940" actId="1038"/>
          <ac:cxnSpMkLst>
            <pc:docMk/>
            <pc:sldMk cId="2279662738" sldId="387"/>
            <ac:cxnSpMk id="36" creationId="{8C308416-EF60-A244-D668-F43A52B507CF}"/>
          </ac:cxnSpMkLst>
        </pc:cxnChg>
      </pc:sldChg>
      <pc:sldChg chg="modSp add mod">
        <pc:chgData name="Pratik Suhas" userId="6fb59f47-7475-4b8c-af52-9b2513b78b83" providerId="ADAL" clId="{0779DA6D-E102-401F-932B-AB848D2D9E73}" dt="2023-03-20T01:02:15.279" v="1565" actId="20577"/>
        <pc:sldMkLst>
          <pc:docMk/>
          <pc:sldMk cId="3484168209" sldId="388"/>
        </pc:sldMkLst>
        <pc:spChg chg="mod">
          <ac:chgData name="Pratik Suhas" userId="6fb59f47-7475-4b8c-af52-9b2513b78b83" providerId="ADAL" clId="{0779DA6D-E102-401F-932B-AB848D2D9E73}" dt="2023-03-20T01:02:15.279" v="1565" actId="20577"/>
          <ac:spMkLst>
            <pc:docMk/>
            <pc:sldMk cId="3484168209" sldId="388"/>
            <ac:spMk id="3" creationId="{1AD992F9-30A9-E64B-A6C3-8EE29DCD6203}"/>
          </ac:spMkLst>
        </pc:spChg>
      </pc:sldChg>
      <pc:sldChg chg="addSp delSp modSp add mod ord delAnim modAnim">
        <pc:chgData name="Pratik Suhas" userId="6fb59f47-7475-4b8c-af52-9b2513b78b83" providerId="ADAL" clId="{0779DA6D-E102-401F-932B-AB848D2D9E73}" dt="2023-03-30T20:37:56.126" v="6107" actId="1036"/>
        <pc:sldMkLst>
          <pc:docMk/>
          <pc:sldMk cId="2261881906" sldId="389"/>
        </pc:sldMkLst>
        <pc:spChg chg="mod">
          <ac:chgData name="Pratik Suhas" userId="6fb59f47-7475-4b8c-af52-9b2513b78b83" providerId="ADAL" clId="{0779DA6D-E102-401F-932B-AB848D2D9E73}" dt="2023-03-30T20:36:40.752" v="6056" actId="20577"/>
          <ac:spMkLst>
            <pc:docMk/>
            <pc:sldMk cId="2261881906" sldId="389"/>
            <ac:spMk id="2" creationId="{157B785B-7419-6444-8F7C-456DADFC9CDE}"/>
          </ac:spMkLst>
        </pc:spChg>
        <pc:spChg chg="add mod">
          <ac:chgData name="Pratik Suhas" userId="6fb59f47-7475-4b8c-af52-9b2513b78b83" providerId="ADAL" clId="{0779DA6D-E102-401F-932B-AB848D2D9E73}" dt="2023-03-30T20:36:55.800" v="6080" actId="1035"/>
          <ac:spMkLst>
            <pc:docMk/>
            <pc:sldMk cId="2261881906" sldId="389"/>
            <ac:spMk id="3" creationId="{1C136503-67CA-B224-69F4-3CAD59E125A2}"/>
          </ac:spMkLst>
        </pc:spChg>
        <pc:spChg chg="add del mod">
          <ac:chgData name="Pratik Suhas" userId="6fb59f47-7475-4b8c-af52-9b2513b78b83" providerId="ADAL" clId="{0779DA6D-E102-401F-932B-AB848D2D9E73}" dt="2023-03-19T22:58:29" v="1447" actId="478"/>
          <ac:spMkLst>
            <pc:docMk/>
            <pc:sldMk cId="2261881906" sldId="389"/>
            <ac:spMk id="8" creationId="{8B7239DC-2934-1E5E-9F4B-AFDCAE41073F}"/>
          </ac:spMkLst>
        </pc:spChg>
        <pc:spChg chg="add mod">
          <ac:chgData name="Pratik Suhas" userId="6fb59f47-7475-4b8c-af52-9b2513b78b83" providerId="ADAL" clId="{0779DA6D-E102-401F-932B-AB848D2D9E73}" dt="2023-03-30T20:36:55.800" v="6080" actId="1035"/>
          <ac:spMkLst>
            <pc:docMk/>
            <pc:sldMk cId="2261881906" sldId="389"/>
            <ac:spMk id="9" creationId="{19708CA8-E9F6-191E-B3C7-976FC78CFBE9}"/>
          </ac:spMkLst>
        </pc:spChg>
        <pc:spChg chg="del">
          <ac:chgData name="Pratik Suhas" userId="6fb59f47-7475-4b8c-af52-9b2513b78b83" providerId="ADAL" clId="{0779DA6D-E102-401F-932B-AB848D2D9E73}" dt="2023-03-19T22:53:07.540" v="1296" actId="478"/>
          <ac:spMkLst>
            <pc:docMk/>
            <pc:sldMk cId="2261881906" sldId="389"/>
            <ac:spMk id="10" creationId="{F0BD2519-6367-5A07-00A5-C800D96C5ADC}"/>
          </ac:spMkLst>
        </pc:spChg>
        <pc:spChg chg="del">
          <ac:chgData name="Pratik Suhas" userId="6fb59f47-7475-4b8c-af52-9b2513b78b83" providerId="ADAL" clId="{0779DA6D-E102-401F-932B-AB848D2D9E73}" dt="2023-03-19T22:53:07.540" v="1296" actId="478"/>
          <ac:spMkLst>
            <pc:docMk/>
            <pc:sldMk cId="2261881906" sldId="389"/>
            <ac:spMk id="11" creationId="{0E96C6C5-B997-59BB-61D9-239129A26014}"/>
          </ac:spMkLst>
        </pc:spChg>
        <pc:spChg chg="del">
          <ac:chgData name="Pratik Suhas" userId="6fb59f47-7475-4b8c-af52-9b2513b78b83" providerId="ADAL" clId="{0779DA6D-E102-401F-932B-AB848D2D9E73}" dt="2023-03-19T22:53:07.540" v="1296" actId="478"/>
          <ac:spMkLst>
            <pc:docMk/>
            <pc:sldMk cId="2261881906" sldId="389"/>
            <ac:spMk id="12" creationId="{242B3E6C-E0F7-F63A-70EB-41059967D898}"/>
          </ac:spMkLst>
        </pc:spChg>
        <pc:spChg chg="del">
          <ac:chgData name="Pratik Suhas" userId="6fb59f47-7475-4b8c-af52-9b2513b78b83" providerId="ADAL" clId="{0779DA6D-E102-401F-932B-AB848D2D9E73}" dt="2023-03-19T22:53:07.540" v="1296" actId="478"/>
          <ac:spMkLst>
            <pc:docMk/>
            <pc:sldMk cId="2261881906" sldId="389"/>
            <ac:spMk id="13" creationId="{EC49B3A2-3128-775E-019A-5AAD72C5BBC8}"/>
          </ac:spMkLst>
        </pc:spChg>
        <pc:spChg chg="add mod">
          <ac:chgData name="Pratik Suhas" userId="6fb59f47-7475-4b8c-af52-9b2513b78b83" providerId="ADAL" clId="{0779DA6D-E102-401F-932B-AB848D2D9E73}" dt="2023-03-30T20:36:55.800" v="6080" actId="1035"/>
          <ac:spMkLst>
            <pc:docMk/>
            <pc:sldMk cId="2261881906" sldId="389"/>
            <ac:spMk id="19" creationId="{9FF4E548-A4DD-6FA5-2534-896A9C133549}"/>
          </ac:spMkLst>
        </pc:spChg>
        <pc:spChg chg="add del mod">
          <ac:chgData name="Pratik Suhas" userId="6fb59f47-7475-4b8c-af52-9b2513b78b83" providerId="ADAL" clId="{0779DA6D-E102-401F-932B-AB848D2D9E73}" dt="2023-03-23T03:28:18.354" v="3093" actId="478"/>
          <ac:spMkLst>
            <pc:docMk/>
            <pc:sldMk cId="2261881906" sldId="389"/>
            <ac:spMk id="20" creationId="{3119B1EC-D77C-5C86-B0F0-F7DDDB46B052}"/>
          </ac:spMkLst>
        </pc:spChg>
        <pc:spChg chg="add mod">
          <ac:chgData name="Pratik Suhas" userId="6fb59f47-7475-4b8c-af52-9b2513b78b83" providerId="ADAL" clId="{0779DA6D-E102-401F-932B-AB848D2D9E73}" dt="2023-03-30T20:37:48.082" v="6101" actId="1035"/>
          <ac:spMkLst>
            <pc:docMk/>
            <pc:sldMk cId="2261881906" sldId="389"/>
            <ac:spMk id="21" creationId="{AFD6F254-B20D-5221-F422-21C6217510C8}"/>
          </ac:spMkLst>
        </pc:spChg>
        <pc:spChg chg="add mod">
          <ac:chgData name="Pratik Suhas" userId="6fb59f47-7475-4b8c-af52-9b2513b78b83" providerId="ADAL" clId="{0779DA6D-E102-401F-932B-AB848D2D9E73}" dt="2023-03-30T20:37:56.126" v="6107" actId="1036"/>
          <ac:spMkLst>
            <pc:docMk/>
            <pc:sldMk cId="2261881906" sldId="389"/>
            <ac:spMk id="22" creationId="{F5E64D60-8A32-7386-113D-B9B200499436}"/>
          </ac:spMkLst>
        </pc:spChg>
        <pc:spChg chg="add del mod">
          <ac:chgData name="Pratik Suhas" userId="6fb59f47-7475-4b8c-af52-9b2513b78b83" providerId="ADAL" clId="{0779DA6D-E102-401F-932B-AB848D2D9E73}" dt="2023-03-23T03:28:22.808" v="3096" actId="478"/>
          <ac:spMkLst>
            <pc:docMk/>
            <pc:sldMk cId="2261881906" sldId="389"/>
            <ac:spMk id="23" creationId="{CE70DCC5-EE80-4837-8445-329BE76E6FE7}"/>
          </ac:spMkLst>
        </pc:spChg>
        <pc:spChg chg="add mod">
          <ac:chgData name="Pratik Suhas" userId="6fb59f47-7475-4b8c-af52-9b2513b78b83" providerId="ADAL" clId="{0779DA6D-E102-401F-932B-AB848D2D9E73}" dt="2023-03-30T20:36:55.800" v="6080" actId="1035"/>
          <ac:spMkLst>
            <pc:docMk/>
            <pc:sldMk cId="2261881906" sldId="389"/>
            <ac:spMk id="32" creationId="{335259B3-1830-1BE7-CEB8-0078F59701B9}"/>
          </ac:spMkLst>
        </pc:spChg>
        <pc:grpChg chg="del">
          <ac:chgData name="Pratik Suhas" userId="6fb59f47-7475-4b8c-af52-9b2513b78b83" providerId="ADAL" clId="{0779DA6D-E102-401F-932B-AB848D2D9E73}" dt="2023-03-19T22:53:07.540" v="1296" actId="478"/>
          <ac:grpSpMkLst>
            <pc:docMk/>
            <pc:sldMk cId="2261881906" sldId="389"/>
            <ac:grpSpMk id="15" creationId="{A2423DE0-3C09-2C13-C972-E1848E0A7F0D}"/>
          </ac:grpSpMkLst>
        </pc:grpChg>
        <pc:grpChg chg="del">
          <ac:chgData name="Pratik Suhas" userId="6fb59f47-7475-4b8c-af52-9b2513b78b83" providerId="ADAL" clId="{0779DA6D-E102-401F-932B-AB848D2D9E73}" dt="2023-03-19T22:53:07.540" v="1296" actId="478"/>
          <ac:grpSpMkLst>
            <pc:docMk/>
            <pc:sldMk cId="2261881906" sldId="389"/>
            <ac:grpSpMk id="31" creationId="{995BC0F6-B0E4-19B0-FE7F-23F3B9461ED1}"/>
          </ac:grpSpMkLst>
        </pc:grpChg>
        <pc:graphicFrameChg chg="add del mod modGraphic">
          <ac:chgData name="Pratik Suhas" userId="6fb59f47-7475-4b8c-af52-9b2513b78b83" providerId="ADAL" clId="{0779DA6D-E102-401F-932B-AB848D2D9E73}" dt="2023-03-20T00:20:18.991" v="1545" actId="478"/>
          <ac:graphicFrameMkLst>
            <pc:docMk/>
            <pc:sldMk cId="2261881906" sldId="389"/>
            <ac:graphicFrameMk id="4" creationId="{A913D74F-5A35-A58E-BE95-50242049B7C3}"/>
          </ac:graphicFrameMkLst>
        </pc:graphicFrameChg>
        <pc:graphicFrameChg chg="add mod modGraphic">
          <ac:chgData name="Pratik Suhas" userId="6fb59f47-7475-4b8c-af52-9b2513b78b83" providerId="ADAL" clId="{0779DA6D-E102-401F-932B-AB848D2D9E73}" dt="2023-03-30T20:36:55.800" v="6080" actId="1035"/>
          <ac:graphicFrameMkLst>
            <pc:docMk/>
            <pc:sldMk cId="2261881906" sldId="389"/>
            <ac:graphicFrameMk id="14" creationId="{D85D753C-2350-66D5-2889-21A554B7FCA5}"/>
          </ac:graphicFrameMkLst>
        </pc:graphicFrameChg>
        <pc:picChg chg="del">
          <ac:chgData name="Pratik Suhas" userId="6fb59f47-7475-4b8c-af52-9b2513b78b83" providerId="ADAL" clId="{0779DA6D-E102-401F-932B-AB848D2D9E73}" dt="2023-03-19T22:53:07.540" v="1296" actId="478"/>
          <ac:picMkLst>
            <pc:docMk/>
            <pc:sldMk cId="2261881906" sldId="389"/>
            <ac:picMk id="3" creationId="{9313E105-223C-053A-3E1F-B73FA8D43C8D}"/>
          </ac:picMkLst>
        </pc:picChg>
        <pc:picChg chg="del">
          <ac:chgData name="Pratik Suhas" userId="6fb59f47-7475-4b8c-af52-9b2513b78b83" providerId="ADAL" clId="{0779DA6D-E102-401F-932B-AB848D2D9E73}" dt="2023-03-19T22:53:07.540" v="1296" actId="478"/>
          <ac:picMkLst>
            <pc:docMk/>
            <pc:sldMk cId="2261881906" sldId="389"/>
            <ac:picMk id="7" creationId="{AD0713FB-A4A3-1FB9-DF79-13FFE3D24063}"/>
          </ac:picMkLst>
        </pc:picChg>
        <pc:picChg chg="add del mod">
          <ac:chgData name="Pratik Suhas" userId="6fb59f47-7475-4b8c-af52-9b2513b78b83" providerId="ADAL" clId="{0779DA6D-E102-401F-932B-AB848D2D9E73}" dt="2023-03-30T20:36:55.800" v="6080" actId="1035"/>
          <ac:picMkLst>
            <pc:docMk/>
            <pc:sldMk cId="2261881906" sldId="389"/>
            <ac:picMk id="4098" creationId="{8628FFBB-EB01-80DE-13C5-99609765FC14}"/>
          </ac:picMkLst>
        </pc:picChg>
        <pc:cxnChg chg="add mod">
          <ac:chgData name="Pratik Suhas" userId="6fb59f47-7475-4b8c-af52-9b2513b78b83" providerId="ADAL" clId="{0779DA6D-E102-401F-932B-AB848D2D9E73}" dt="2023-03-30T20:36:55.800" v="6080" actId="1035"/>
          <ac:cxnSpMkLst>
            <pc:docMk/>
            <pc:sldMk cId="2261881906" sldId="389"/>
            <ac:cxnSpMk id="7" creationId="{8F96D33D-31DA-D579-A175-DD9CC9887EED}"/>
          </ac:cxnSpMkLst>
        </pc:cxnChg>
        <pc:cxnChg chg="add mod">
          <ac:chgData name="Pratik Suhas" userId="6fb59f47-7475-4b8c-af52-9b2513b78b83" providerId="ADAL" clId="{0779DA6D-E102-401F-932B-AB848D2D9E73}" dt="2023-03-30T20:36:55.800" v="6080" actId="1035"/>
          <ac:cxnSpMkLst>
            <pc:docMk/>
            <pc:sldMk cId="2261881906" sldId="389"/>
            <ac:cxnSpMk id="12" creationId="{ACA9AF79-A046-F1D6-BEEA-F5F1DE6CCE1D}"/>
          </ac:cxnSpMkLst>
        </pc:cxnChg>
        <pc:cxnChg chg="del">
          <ac:chgData name="Pratik Suhas" userId="6fb59f47-7475-4b8c-af52-9b2513b78b83" providerId="ADAL" clId="{0779DA6D-E102-401F-932B-AB848D2D9E73}" dt="2023-03-19T22:53:07.540" v="1296" actId="478"/>
          <ac:cxnSpMkLst>
            <pc:docMk/>
            <pc:sldMk cId="2261881906" sldId="389"/>
            <ac:cxnSpMk id="25" creationId="{FEBC38C8-0A12-751E-761C-0AA8E472BEF4}"/>
          </ac:cxnSpMkLst>
        </pc:cxnChg>
        <pc:cxnChg chg="add del mod">
          <ac:chgData name="Pratik Suhas" userId="6fb59f47-7475-4b8c-af52-9b2513b78b83" providerId="ADAL" clId="{0779DA6D-E102-401F-932B-AB848D2D9E73}" dt="2023-03-23T03:28:24.232" v="3097" actId="478"/>
          <ac:cxnSpMkLst>
            <pc:docMk/>
            <pc:sldMk cId="2261881906" sldId="389"/>
            <ac:cxnSpMk id="26" creationId="{1C0321CB-4ABF-C1FE-C3D8-3A3DCE1A3BC3}"/>
          </ac:cxnSpMkLst>
        </pc:cxnChg>
        <pc:cxnChg chg="del">
          <ac:chgData name="Pratik Suhas" userId="6fb59f47-7475-4b8c-af52-9b2513b78b83" providerId="ADAL" clId="{0779DA6D-E102-401F-932B-AB848D2D9E73}" dt="2023-03-19T22:53:07.540" v="1296" actId="478"/>
          <ac:cxnSpMkLst>
            <pc:docMk/>
            <pc:sldMk cId="2261881906" sldId="389"/>
            <ac:cxnSpMk id="28" creationId="{D264849E-A14D-FA30-2A0F-54DBAF46836C}"/>
          </ac:cxnSpMkLst>
        </pc:cxnChg>
        <pc:cxnChg chg="add mod">
          <ac:chgData name="Pratik Suhas" userId="6fb59f47-7475-4b8c-af52-9b2513b78b83" providerId="ADAL" clId="{0779DA6D-E102-401F-932B-AB848D2D9E73}" dt="2023-03-30T20:36:55.800" v="6080" actId="1035"/>
          <ac:cxnSpMkLst>
            <pc:docMk/>
            <pc:sldMk cId="2261881906" sldId="389"/>
            <ac:cxnSpMk id="29" creationId="{0EFF4867-7230-11E1-092E-A6603BC7026D}"/>
          </ac:cxnSpMkLst>
        </pc:cxnChg>
        <pc:cxnChg chg="del">
          <ac:chgData name="Pratik Suhas" userId="6fb59f47-7475-4b8c-af52-9b2513b78b83" providerId="ADAL" clId="{0779DA6D-E102-401F-932B-AB848D2D9E73}" dt="2023-03-19T22:53:07.540" v="1296" actId="478"/>
          <ac:cxnSpMkLst>
            <pc:docMk/>
            <pc:sldMk cId="2261881906" sldId="389"/>
            <ac:cxnSpMk id="35" creationId="{79B04616-7768-B18E-E42E-E084B4BDC7A1}"/>
          </ac:cxnSpMkLst>
        </pc:cxnChg>
        <pc:cxnChg chg="del">
          <ac:chgData name="Pratik Suhas" userId="6fb59f47-7475-4b8c-af52-9b2513b78b83" providerId="ADAL" clId="{0779DA6D-E102-401F-932B-AB848D2D9E73}" dt="2023-03-19T22:53:07.540" v="1296" actId="478"/>
          <ac:cxnSpMkLst>
            <pc:docMk/>
            <pc:sldMk cId="2261881906" sldId="389"/>
            <ac:cxnSpMk id="36" creationId="{8C308416-EF60-A244-D668-F43A52B507CF}"/>
          </ac:cxnSpMkLst>
        </pc:cxnChg>
      </pc:sldChg>
      <pc:sldChg chg="addSp delSp modSp add mod ord delAnim modAnim">
        <pc:chgData name="Pratik Suhas" userId="6fb59f47-7475-4b8c-af52-9b2513b78b83" providerId="ADAL" clId="{0779DA6D-E102-401F-932B-AB848D2D9E73}" dt="2023-03-30T23:15:49.053" v="7076" actId="20577"/>
        <pc:sldMkLst>
          <pc:docMk/>
          <pc:sldMk cId="3234137202" sldId="390"/>
        </pc:sldMkLst>
        <pc:spChg chg="mod">
          <ac:chgData name="Pratik Suhas" userId="6fb59f47-7475-4b8c-af52-9b2513b78b83" providerId="ADAL" clId="{0779DA6D-E102-401F-932B-AB848D2D9E73}" dt="2023-03-20T01:48:13.817" v="2271" actId="313"/>
          <ac:spMkLst>
            <pc:docMk/>
            <pc:sldMk cId="3234137202" sldId="390"/>
            <ac:spMk id="2" creationId="{157B785B-7419-6444-8F7C-456DADFC9CDE}"/>
          </ac:spMkLst>
        </pc:spChg>
        <pc:spChg chg="add mod">
          <ac:chgData name="Pratik Suhas" userId="6fb59f47-7475-4b8c-af52-9b2513b78b83" providerId="ADAL" clId="{0779DA6D-E102-401F-932B-AB848D2D9E73}" dt="2023-03-30T20:39:09.197" v="6130" actId="1035"/>
          <ac:spMkLst>
            <pc:docMk/>
            <pc:sldMk cId="3234137202" sldId="390"/>
            <ac:spMk id="7" creationId="{27C377ED-E79F-08C3-08C0-0C30C666AD58}"/>
          </ac:spMkLst>
        </pc:spChg>
        <pc:spChg chg="del mod">
          <ac:chgData name="Pratik Suhas" userId="6fb59f47-7475-4b8c-af52-9b2513b78b83" providerId="ADAL" clId="{0779DA6D-E102-401F-932B-AB848D2D9E73}" dt="2023-03-20T01:48:35.810" v="2272" actId="478"/>
          <ac:spMkLst>
            <pc:docMk/>
            <pc:sldMk cId="3234137202" sldId="390"/>
            <ac:spMk id="9" creationId="{19708CA8-E9F6-191E-B3C7-976FC78CFBE9}"/>
          </ac:spMkLst>
        </pc:spChg>
        <pc:spChg chg="add mod">
          <ac:chgData name="Pratik Suhas" userId="6fb59f47-7475-4b8c-af52-9b2513b78b83" providerId="ADAL" clId="{0779DA6D-E102-401F-932B-AB848D2D9E73}" dt="2023-03-30T23:15:08.645" v="7056" actId="1076"/>
          <ac:spMkLst>
            <pc:docMk/>
            <pc:sldMk cId="3234137202" sldId="390"/>
            <ac:spMk id="10" creationId="{4DB60484-E90F-4767-27CA-1338BA89483F}"/>
          </ac:spMkLst>
        </pc:spChg>
        <pc:spChg chg="add mod">
          <ac:chgData name="Pratik Suhas" userId="6fb59f47-7475-4b8c-af52-9b2513b78b83" providerId="ADAL" clId="{0779DA6D-E102-401F-932B-AB848D2D9E73}" dt="2023-03-30T20:39:09.197" v="6130" actId="1035"/>
          <ac:spMkLst>
            <pc:docMk/>
            <pc:sldMk cId="3234137202" sldId="390"/>
            <ac:spMk id="12" creationId="{8A4119C2-883C-AF44-2242-081E7352D141}"/>
          </ac:spMkLst>
        </pc:spChg>
        <pc:spChg chg="add mod">
          <ac:chgData name="Pratik Suhas" userId="6fb59f47-7475-4b8c-af52-9b2513b78b83" providerId="ADAL" clId="{0779DA6D-E102-401F-932B-AB848D2D9E73}" dt="2023-03-30T20:39:09.197" v="6130" actId="1035"/>
          <ac:spMkLst>
            <pc:docMk/>
            <pc:sldMk cId="3234137202" sldId="390"/>
            <ac:spMk id="13" creationId="{F3355EDC-1ABF-9C1B-3A46-53647C87DDF5}"/>
          </ac:spMkLst>
        </pc:spChg>
        <pc:spChg chg="add mod">
          <ac:chgData name="Pratik Suhas" userId="6fb59f47-7475-4b8c-af52-9b2513b78b83" providerId="ADAL" clId="{0779DA6D-E102-401F-932B-AB848D2D9E73}" dt="2023-03-30T20:39:09.197" v="6130" actId="1035"/>
          <ac:spMkLst>
            <pc:docMk/>
            <pc:sldMk cId="3234137202" sldId="390"/>
            <ac:spMk id="14" creationId="{8A903D91-0A5C-C236-0FD5-0989E688F4B5}"/>
          </ac:spMkLst>
        </pc:spChg>
        <pc:spChg chg="mod">
          <ac:chgData name="Pratik Suhas" userId="6fb59f47-7475-4b8c-af52-9b2513b78b83" providerId="ADAL" clId="{0779DA6D-E102-401F-932B-AB848D2D9E73}" dt="2023-03-23T03:41:36.241" v="3273"/>
          <ac:spMkLst>
            <pc:docMk/>
            <pc:sldMk cId="3234137202" sldId="390"/>
            <ac:spMk id="15" creationId="{B5278B35-DDF2-1FAC-C442-4F6E06CD71D7}"/>
          </ac:spMkLst>
        </pc:spChg>
        <pc:spChg chg="add del mod">
          <ac:chgData name="Pratik Suhas" userId="6fb59f47-7475-4b8c-af52-9b2513b78b83" providerId="ADAL" clId="{0779DA6D-E102-401F-932B-AB848D2D9E73}" dt="2023-03-23T03:41:37.485" v="3274"/>
          <ac:spMkLst>
            <pc:docMk/>
            <pc:sldMk cId="3234137202" sldId="390"/>
            <ac:spMk id="16" creationId="{6A3C132B-F6FF-14FF-E373-C3FD6DA6FAA5}"/>
          </ac:spMkLst>
        </pc:spChg>
        <pc:spChg chg="add mod">
          <ac:chgData name="Pratik Suhas" userId="6fb59f47-7475-4b8c-af52-9b2513b78b83" providerId="ADAL" clId="{0779DA6D-E102-401F-932B-AB848D2D9E73}" dt="2023-03-30T20:39:09.197" v="6130" actId="1035"/>
          <ac:spMkLst>
            <pc:docMk/>
            <pc:sldMk cId="3234137202" sldId="390"/>
            <ac:spMk id="18" creationId="{F984B01F-2BED-657C-7FA5-7E2DC80BB34E}"/>
          </ac:spMkLst>
        </pc:spChg>
        <pc:spChg chg="mod">
          <ac:chgData name="Pratik Suhas" userId="6fb59f47-7475-4b8c-af52-9b2513b78b83" providerId="ADAL" clId="{0779DA6D-E102-401F-932B-AB848D2D9E73}" dt="2023-03-30T20:39:09.197" v="6130" actId="1035"/>
          <ac:spMkLst>
            <pc:docMk/>
            <pc:sldMk cId="3234137202" sldId="390"/>
            <ac:spMk id="19" creationId="{9FF4E548-A4DD-6FA5-2534-896A9C133549}"/>
          </ac:spMkLst>
        </pc:spChg>
        <pc:spChg chg="del mod">
          <ac:chgData name="Pratik Suhas" userId="6fb59f47-7475-4b8c-af52-9b2513b78b83" providerId="ADAL" clId="{0779DA6D-E102-401F-932B-AB848D2D9E73}" dt="2023-03-23T03:38:03.042" v="3182" actId="478"/>
          <ac:spMkLst>
            <pc:docMk/>
            <pc:sldMk cId="3234137202" sldId="390"/>
            <ac:spMk id="20" creationId="{3119B1EC-D77C-5C86-B0F0-F7DDDB46B052}"/>
          </ac:spMkLst>
        </pc:spChg>
        <pc:spChg chg="del">
          <ac:chgData name="Pratik Suhas" userId="6fb59f47-7475-4b8c-af52-9b2513b78b83" providerId="ADAL" clId="{0779DA6D-E102-401F-932B-AB848D2D9E73}" dt="2023-03-20T01:48:35.810" v="2272" actId="478"/>
          <ac:spMkLst>
            <pc:docMk/>
            <pc:sldMk cId="3234137202" sldId="390"/>
            <ac:spMk id="21" creationId="{AFD6F254-B20D-5221-F422-21C6217510C8}"/>
          </ac:spMkLst>
        </pc:spChg>
        <pc:spChg chg="add mod">
          <ac:chgData name="Pratik Suhas" userId="6fb59f47-7475-4b8c-af52-9b2513b78b83" providerId="ADAL" clId="{0779DA6D-E102-401F-932B-AB848D2D9E73}" dt="2023-03-30T20:39:09.197" v="6130" actId="1035"/>
          <ac:spMkLst>
            <pc:docMk/>
            <pc:sldMk cId="3234137202" sldId="390"/>
            <ac:spMk id="21" creationId="{DE95C8CB-4255-3638-64EA-F6A6DCAAB92B}"/>
          </ac:spMkLst>
        </pc:spChg>
        <pc:spChg chg="del">
          <ac:chgData name="Pratik Suhas" userId="6fb59f47-7475-4b8c-af52-9b2513b78b83" providerId="ADAL" clId="{0779DA6D-E102-401F-932B-AB848D2D9E73}" dt="2023-03-20T01:48:35.810" v="2272" actId="478"/>
          <ac:spMkLst>
            <pc:docMk/>
            <pc:sldMk cId="3234137202" sldId="390"/>
            <ac:spMk id="22" creationId="{F5E64D60-8A32-7386-113D-B9B200499436}"/>
          </ac:spMkLst>
        </pc:spChg>
        <pc:spChg chg="mod topLvl">
          <ac:chgData name="Pratik Suhas" userId="6fb59f47-7475-4b8c-af52-9b2513b78b83" providerId="ADAL" clId="{0779DA6D-E102-401F-932B-AB848D2D9E73}" dt="2023-03-30T20:39:09.197" v="6130" actId="1035"/>
          <ac:spMkLst>
            <pc:docMk/>
            <pc:sldMk cId="3234137202" sldId="390"/>
            <ac:spMk id="23" creationId="{CE70DCC5-EE80-4837-8445-329BE76E6FE7}"/>
          </ac:spMkLst>
        </pc:spChg>
        <pc:spChg chg="add mod">
          <ac:chgData name="Pratik Suhas" userId="6fb59f47-7475-4b8c-af52-9b2513b78b83" providerId="ADAL" clId="{0779DA6D-E102-401F-932B-AB848D2D9E73}" dt="2023-03-30T20:39:09.197" v="6130" actId="1035"/>
          <ac:spMkLst>
            <pc:docMk/>
            <pc:sldMk cId="3234137202" sldId="390"/>
            <ac:spMk id="29" creationId="{84C82F6C-1460-7766-7ADA-74BBC865F398}"/>
          </ac:spMkLst>
        </pc:spChg>
        <pc:spChg chg="add mod">
          <ac:chgData name="Pratik Suhas" userId="6fb59f47-7475-4b8c-af52-9b2513b78b83" providerId="ADAL" clId="{0779DA6D-E102-401F-932B-AB848D2D9E73}" dt="2023-03-30T20:39:09.197" v="6130" actId="1035"/>
          <ac:spMkLst>
            <pc:docMk/>
            <pc:sldMk cId="3234137202" sldId="390"/>
            <ac:spMk id="30" creationId="{031E6856-B235-6E67-7D50-2A169B11EEC9}"/>
          </ac:spMkLst>
        </pc:spChg>
        <pc:spChg chg="add del mod">
          <ac:chgData name="Pratik Suhas" userId="6fb59f47-7475-4b8c-af52-9b2513b78b83" providerId="ADAL" clId="{0779DA6D-E102-401F-932B-AB848D2D9E73}" dt="2023-03-23T03:51:49.837" v="3686"/>
          <ac:spMkLst>
            <pc:docMk/>
            <pc:sldMk cId="3234137202" sldId="390"/>
            <ac:spMk id="39" creationId="{AFC62794-1F36-2D43-72DD-129C4A744DB6}"/>
          </ac:spMkLst>
        </pc:spChg>
        <pc:grpChg chg="add mod topLvl">
          <ac:chgData name="Pratik Suhas" userId="6fb59f47-7475-4b8c-af52-9b2513b78b83" providerId="ADAL" clId="{0779DA6D-E102-401F-932B-AB848D2D9E73}" dt="2023-03-30T20:39:09.197" v="6130" actId="1035"/>
          <ac:grpSpMkLst>
            <pc:docMk/>
            <pc:sldMk cId="3234137202" sldId="390"/>
            <ac:grpSpMk id="3" creationId="{0BFA7F27-E812-3FF9-056F-1083C8235CE6}"/>
          </ac:grpSpMkLst>
        </pc:grpChg>
        <pc:grpChg chg="add del mod">
          <ac:chgData name="Pratik Suhas" userId="6fb59f47-7475-4b8c-af52-9b2513b78b83" providerId="ADAL" clId="{0779DA6D-E102-401F-932B-AB848D2D9E73}" dt="2023-03-23T03:41:33.796" v="3272" actId="165"/>
          <ac:grpSpMkLst>
            <pc:docMk/>
            <pc:sldMk cId="3234137202" sldId="390"/>
            <ac:grpSpMk id="4" creationId="{20C1F85E-4495-CCBB-EC3D-F3392B63EC4A}"/>
          </ac:grpSpMkLst>
        </pc:grpChg>
        <pc:grpChg chg="add del mod">
          <ac:chgData name="Pratik Suhas" userId="6fb59f47-7475-4b8c-af52-9b2513b78b83" providerId="ADAL" clId="{0779DA6D-E102-401F-932B-AB848D2D9E73}" dt="2023-03-23T03:41:37.485" v="3274"/>
          <ac:grpSpMkLst>
            <pc:docMk/>
            <pc:sldMk cId="3234137202" sldId="390"/>
            <ac:grpSpMk id="13" creationId="{684D3D2F-B9C4-28BB-81BC-642350CE29AA}"/>
          </ac:grpSpMkLst>
        </pc:grpChg>
        <pc:graphicFrameChg chg="add mod modGraphic">
          <ac:chgData name="Pratik Suhas" userId="6fb59f47-7475-4b8c-af52-9b2513b78b83" providerId="ADAL" clId="{0779DA6D-E102-401F-932B-AB848D2D9E73}" dt="2023-03-30T23:15:49.053" v="7076" actId="20577"/>
          <ac:graphicFrameMkLst>
            <pc:docMk/>
            <pc:sldMk cId="3234137202" sldId="390"/>
            <ac:graphicFrameMk id="8" creationId="{CA39D8F1-B220-74D4-3D8D-9DE5310A5D28}"/>
          </ac:graphicFrameMkLst>
        </pc:graphicFrameChg>
        <pc:graphicFrameChg chg="del">
          <ac:chgData name="Pratik Suhas" userId="6fb59f47-7475-4b8c-af52-9b2513b78b83" providerId="ADAL" clId="{0779DA6D-E102-401F-932B-AB848D2D9E73}" dt="2023-03-20T01:48:35.810" v="2272" actId="478"/>
          <ac:graphicFrameMkLst>
            <pc:docMk/>
            <pc:sldMk cId="3234137202" sldId="390"/>
            <ac:graphicFrameMk id="14" creationId="{D85D753C-2350-66D5-2889-21A554B7FCA5}"/>
          </ac:graphicFrameMkLst>
        </pc:graphicFrameChg>
        <pc:picChg chg="add del">
          <ac:chgData name="Pratik Suhas" userId="6fb59f47-7475-4b8c-af52-9b2513b78b83" providerId="ADAL" clId="{0779DA6D-E102-401F-932B-AB848D2D9E73}" dt="2023-03-24T02:43:38.434" v="4514" actId="22"/>
          <ac:picMkLst>
            <pc:docMk/>
            <pc:sldMk cId="3234137202" sldId="390"/>
            <ac:picMk id="9" creationId="{13DD72FA-C898-6D4B-4002-8019F4279237}"/>
          </ac:picMkLst>
        </pc:picChg>
        <pc:picChg chg="mod">
          <ac:chgData name="Pratik Suhas" userId="6fb59f47-7475-4b8c-af52-9b2513b78b83" providerId="ADAL" clId="{0779DA6D-E102-401F-932B-AB848D2D9E73}" dt="2023-03-23T03:41:36.241" v="3273"/>
          <ac:picMkLst>
            <pc:docMk/>
            <pc:sldMk cId="3234137202" sldId="390"/>
            <ac:picMk id="14" creationId="{DF752B60-A732-A7AF-6C4F-BD953EB9A715}"/>
          </ac:picMkLst>
        </pc:picChg>
        <pc:picChg chg="mod">
          <ac:chgData name="Pratik Suhas" userId="6fb59f47-7475-4b8c-af52-9b2513b78b83" providerId="ADAL" clId="{0779DA6D-E102-401F-932B-AB848D2D9E73}" dt="2023-03-30T20:39:09.197" v="6130" actId="1035"/>
          <ac:picMkLst>
            <pc:docMk/>
            <pc:sldMk cId="3234137202" sldId="390"/>
            <ac:picMk id="4098" creationId="{8628FFBB-EB01-80DE-13C5-99609765FC14}"/>
          </ac:picMkLst>
        </pc:picChg>
        <pc:cxnChg chg="add mod">
          <ac:chgData name="Pratik Suhas" userId="6fb59f47-7475-4b8c-af52-9b2513b78b83" providerId="ADAL" clId="{0779DA6D-E102-401F-932B-AB848D2D9E73}" dt="2023-03-30T20:39:09.197" v="6130" actId="1035"/>
          <ac:cxnSpMkLst>
            <pc:docMk/>
            <pc:sldMk cId="3234137202" sldId="390"/>
            <ac:cxnSpMk id="11" creationId="{8CF70E12-93D3-14F2-4E1F-503F73FDCFE7}"/>
          </ac:cxnSpMkLst>
        </pc:cxnChg>
        <pc:cxnChg chg="add mod">
          <ac:chgData name="Pratik Suhas" userId="6fb59f47-7475-4b8c-af52-9b2513b78b83" providerId="ADAL" clId="{0779DA6D-E102-401F-932B-AB848D2D9E73}" dt="2023-03-30T20:39:09.197" v="6130" actId="1035"/>
          <ac:cxnSpMkLst>
            <pc:docMk/>
            <pc:sldMk cId="3234137202" sldId="390"/>
            <ac:cxnSpMk id="15" creationId="{E20BAFD0-72F0-6602-00DE-953613BDBD05}"/>
          </ac:cxnSpMkLst>
        </pc:cxnChg>
        <pc:cxnChg chg="add del mod">
          <ac:chgData name="Pratik Suhas" userId="6fb59f47-7475-4b8c-af52-9b2513b78b83" providerId="ADAL" clId="{0779DA6D-E102-401F-932B-AB848D2D9E73}" dt="2023-03-23T03:41:37.485" v="3274"/>
          <ac:cxnSpMkLst>
            <pc:docMk/>
            <pc:sldMk cId="3234137202" sldId="390"/>
            <ac:cxnSpMk id="17" creationId="{B57C16AD-DFDA-49FD-A742-501B5A723F37}"/>
          </ac:cxnSpMkLst>
        </pc:cxnChg>
        <pc:cxnChg chg="add mod">
          <ac:chgData name="Pratik Suhas" userId="6fb59f47-7475-4b8c-af52-9b2513b78b83" providerId="ADAL" clId="{0779DA6D-E102-401F-932B-AB848D2D9E73}" dt="2023-03-30T20:39:09.197" v="6130" actId="1035"/>
          <ac:cxnSpMkLst>
            <pc:docMk/>
            <pc:sldMk cId="3234137202" sldId="390"/>
            <ac:cxnSpMk id="24" creationId="{F45F391E-0543-867D-FFCC-DD83857E6926}"/>
          </ac:cxnSpMkLst>
        </pc:cxnChg>
        <pc:cxnChg chg="mod topLvl">
          <ac:chgData name="Pratik Suhas" userId="6fb59f47-7475-4b8c-af52-9b2513b78b83" providerId="ADAL" clId="{0779DA6D-E102-401F-932B-AB848D2D9E73}" dt="2023-03-30T20:39:09.197" v="6130" actId="1035"/>
          <ac:cxnSpMkLst>
            <pc:docMk/>
            <pc:sldMk cId="3234137202" sldId="390"/>
            <ac:cxnSpMk id="26" creationId="{1C0321CB-4ABF-C1FE-C3D8-3A3DCE1A3BC3}"/>
          </ac:cxnSpMkLst>
        </pc:cxnChg>
        <pc:cxnChg chg="add mod">
          <ac:chgData name="Pratik Suhas" userId="6fb59f47-7475-4b8c-af52-9b2513b78b83" providerId="ADAL" clId="{0779DA6D-E102-401F-932B-AB848D2D9E73}" dt="2023-03-30T20:39:09.197" v="6130" actId="1035"/>
          <ac:cxnSpMkLst>
            <pc:docMk/>
            <pc:sldMk cId="3234137202" sldId="390"/>
            <ac:cxnSpMk id="28" creationId="{0579F10B-B8EC-5DCB-454E-949D48B5D6C5}"/>
          </ac:cxnSpMkLst>
        </pc:cxnChg>
      </pc:sldChg>
      <pc:sldChg chg="addSp delSp modSp add mod">
        <pc:chgData name="Pratik Suhas" userId="6fb59f47-7475-4b8c-af52-9b2513b78b83" providerId="ADAL" clId="{0779DA6D-E102-401F-932B-AB848D2D9E73}" dt="2023-03-23T03:51:00.423" v="3682" actId="478"/>
        <pc:sldMkLst>
          <pc:docMk/>
          <pc:sldMk cId="82581168" sldId="391"/>
        </pc:sldMkLst>
        <pc:spChg chg="add del mod">
          <ac:chgData name="Pratik Suhas" userId="6fb59f47-7475-4b8c-af52-9b2513b78b83" providerId="ADAL" clId="{0779DA6D-E102-401F-932B-AB848D2D9E73}" dt="2023-03-23T03:51:00.423" v="3682" actId="478"/>
          <ac:spMkLst>
            <pc:docMk/>
            <pc:sldMk cId="82581168" sldId="391"/>
            <ac:spMk id="3" creationId="{116AB18B-2970-2F9D-3814-DD3BA7666543}"/>
          </ac:spMkLst>
        </pc:spChg>
      </pc:sldChg>
      <pc:sldChg chg="addSp delSp modSp add mod modAnim">
        <pc:chgData name="Pratik Suhas" userId="6fb59f47-7475-4b8c-af52-9b2513b78b83" providerId="ADAL" clId="{0779DA6D-E102-401F-932B-AB848D2D9E73}" dt="2023-03-24T02:50:04.050" v="4711" actId="1076"/>
        <pc:sldMkLst>
          <pc:docMk/>
          <pc:sldMk cId="3620622617" sldId="392"/>
        </pc:sldMkLst>
        <pc:spChg chg="mod">
          <ac:chgData name="Pratik Suhas" userId="6fb59f47-7475-4b8c-af52-9b2513b78b83" providerId="ADAL" clId="{0779DA6D-E102-401F-932B-AB848D2D9E73}" dt="2023-03-23T03:51:58.229" v="3697" actId="20577"/>
          <ac:spMkLst>
            <pc:docMk/>
            <pc:sldMk cId="3620622617" sldId="392"/>
            <ac:spMk id="2" creationId="{157B785B-7419-6444-8F7C-456DADFC9CDE}"/>
          </ac:spMkLst>
        </pc:spChg>
        <pc:spChg chg="del">
          <ac:chgData name="Pratik Suhas" userId="6fb59f47-7475-4b8c-af52-9b2513b78b83" providerId="ADAL" clId="{0779DA6D-E102-401F-932B-AB848D2D9E73}" dt="2023-03-23T03:52:31.222" v="3698" actId="478"/>
          <ac:spMkLst>
            <pc:docMk/>
            <pc:sldMk cId="3620622617" sldId="392"/>
            <ac:spMk id="7" creationId="{27C377ED-E79F-08C3-08C0-0C30C666AD58}"/>
          </ac:spMkLst>
        </pc:spChg>
        <pc:spChg chg="del">
          <ac:chgData name="Pratik Suhas" userId="6fb59f47-7475-4b8c-af52-9b2513b78b83" providerId="ADAL" clId="{0779DA6D-E102-401F-932B-AB848D2D9E73}" dt="2023-03-23T03:52:31.222" v="3698" actId="478"/>
          <ac:spMkLst>
            <pc:docMk/>
            <pc:sldMk cId="3620622617" sldId="392"/>
            <ac:spMk id="10" creationId="{4DB60484-E90F-4767-27CA-1338BA89483F}"/>
          </ac:spMkLst>
        </pc:spChg>
        <pc:spChg chg="del">
          <ac:chgData name="Pratik Suhas" userId="6fb59f47-7475-4b8c-af52-9b2513b78b83" providerId="ADAL" clId="{0779DA6D-E102-401F-932B-AB848D2D9E73}" dt="2023-03-23T03:52:31.222" v="3698" actId="478"/>
          <ac:spMkLst>
            <pc:docMk/>
            <pc:sldMk cId="3620622617" sldId="392"/>
            <ac:spMk id="12" creationId="{8A4119C2-883C-AF44-2242-081E7352D141}"/>
          </ac:spMkLst>
        </pc:spChg>
        <pc:spChg chg="mod">
          <ac:chgData name="Pratik Suhas" userId="6fb59f47-7475-4b8c-af52-9b2513b78b83" providerId="ADAL" clId="{0779DA6D-E102-401F-932B-AB848D2D9E73}" dt="2023-03-24T02:49:56.406" v="4710" actId="1076"/>
          <ac:spMkLst>
            <pc:docMk/>
            <pc:sldMk cId="3620622617" sldId="392"/>
            <ac:spMk id="13" creationId="{50AD4DF7-BFA0-FD70-37F0-638B97737E8F}"/>
          </ac:spMkLst>
        </pc:spChg>
        <pc:spChg chg="mod">
          <ac:chgData name="Pratik Suhas" userId="6fb59f47-7475-4b8c-af52-9b2513b78b83" providerId="ADAL" clId="{0779DA6D-E102-401F-932B-AB848D2D9E73}" dt="2023-03-24T02:49:50.336" v="4709" actId="1076"/>
          <ac:spMkLst>
            <pc:docMk/>
            <pc:sldMk cId="3620622617" sldId="392"/>
            <ac:spMk id="14" creationId="{48E40D1B-EA68-A3F5-CA62-2BD89C8FB5EC}"/>
          </ac:spMkLst>
        </pc:spChg>
        <pc:spChg chg="mod">
          <ac:chgData name="Pratik Suhas" userId="6fb59f47-7475-4b8c-af52-9b2513b78b83" providerId="ADAL" clId="{0779DA6D-E102-401F-932B-AB848D2D9E73}" dt="2023-03-23T03:53:36.073" v="3699"/>
          <ac:spMkLst>
            <pc:docMk/>
            <pc:sldMk cId="3620622617" sldId="392"/>
            <ac:spMk id="15" creationId="{7A1E9771-3783-8100-183A-CB261BA5F05D}"/>
          </ac:spMkLst>
        </pc:spChg>
        <pc:spChg chg="mod">
          <ac:chgData name="Pratik Suhas" userId="6fb59f47-7475-4b8c-af52-9b2513b78b83" providerId="ADAL" clId="{0779DA6D-E102-401F-932B-AB848D2D9E73}" dt="2023-03-23T03:53:36.073" v="3699"/>
          <ac:spMkLst>
            <pc:docMk/>
            <pc:sldMk cId="3620622617" sldId="392"/>
            <ac:spMk id="16" creationId="{23319F3E-E1B7-EB68-3DD7-0BFBA8E5DBD6}"/>
          </ac:spMkLst>
        </pc:spChg>
        <pc:spChg chg="mod">
          <ac:chgData name="Pratik Suhas" userId="6fb59f47-7475-4b8c-af52-9b2513b78b83" providerId="ADAL" clId="{0779DA6D-E102-401F-932B-AB848D2D9E73}" dt="2023-03-23T03:53:36.073" v="3699"/>
          <ac:spMkLst>
            <pc:docMk/>
            <pc:sldMk cId="3620622617" sldId="392"/>
            <ac:spMk id="17" creationId="{93CA0519-091D-0EEF-FC4B-DA342F1F1BB0}"/>
          </ac:spMkLst>
        </pc:spChg>
        <pc:spChg chg="del">
          <ac:chgData name="Pratik Suhas" userId="6fb59f47-7475-4b8c-af52-9b2513b78b83" providerId="ADAL" clId="{0779DA6D-E102-401F-932B-AB848D2D9E73}" dt="2023-03-23T03:52:31.222" v="3698" actId="478"/>
          <ac:spMkLst>
            <pc:docMk/>
            <pc:sldMk cId="3620622617" sldId="392"/>
            <ac:spMk id="18" creationId="{F984B01F-2BED-657C-7FA5-7E2DC80BB34E}"/>
          </ac:spMkLst>
        </pc:spChg>
        <pc:spChg chg="mod">
          <ac:chgData name="Pratik Suhas" userId="6fb59f47-7475-4b8c-af52-9b2513b78b83" providerId="ADAL" clId="{0779DA6D-E102-401F-932B-AB848D2D9E73}" dt="2023-03-23T03:59:41.343" v="3763" actId="14100"/>
          <ac:spMkLst>
            <pc:docMk/>
            <pc:sldMk cId="3620622617" sldId="392"/>
            <ac:spMk id="20" creationId="{E8F4AD6E-9FA5-BDB8-FDF0-8778C675634B}"/>
          </ac:spMkLst>
        </pc:spChg>
        <pc:spChg chg="del">
          <ac:chgData name="Pratik Suhas" userId="6fb59f47-7475-4b8c-af52-9b2513b78b83" providerId="ADAL" clId="{0779DA6D-E102-401F-932B-AB848D2D9E73}" dt="2023-03-23T03:52:31.222" v="3698" actId="478"/>
          <ac:spMkLst>
            <pc:docMk/>
            <pc:sldMk cId="3620622617" sldId="392"/>
            <ac:spMk id="21" creationId="{DE95C8CB-4255-3638-64EA-F6A6DCAAB92B}"/>
          </ac:spMkLst>
        </pc:spChg>
        <pc:spChg chg="mod">
          <ac:chgData name="Pratik Suhas" userId="6fb59f47-7475-4b8c-af52-9b2513b78b83" providerId="ADAL" clId="{0779DA6D-E102-401F-932B-AB848D2D9E73}" dt="2023-03-23T04:06:23.570" v="3903" actId="20577"/>
          <ac:spMkLst>
            <pc:docMk/>
            <pc:sldMk cId="3620622617" sldId="392"/>
            <ac:spMk id="22" creationId="{F133E3BA-366C-61B7-8170-3FC78830FE86}"/>
          </ac:spMkLst>
        </pc:spChg>
        <pc:spChg chg="del">
          <ac:chgData name="Pratik Suhas" userId="6fb59f47-7475-4b8c-af52-9b2513b78b83" providerId="ADAL" clId="{0779DA6D-E102-401F-932B-AB848D2D9E73}" dt="2023-03-23T03:52:31.222" v="3698" actId="478"/>
          <ac:spMkLst>
            <pc:docMk/>
            <pc:sldMk cId="3620622617" sldId="392"/>
            <ac:spMk id="23" creationId="{CE70DCC5-EE80-4837-8445-329BE76E6FE7}"/>
          </ac:spMkLst>
        </pc:spChg>
        <pc:spChg chg="mod">
          <ac:chgData name="Pratik Suhas" userId="6fb59f47-7475-4b8c-af52-9b2513b78b83" providerId="ADAL" clId="{0779DA6D-E102-401F-932B-AB848D2D9E73}" dt="2023-03-23T04:11:28.566" v="4166" actId="14100"/>
          <ac:spMkLst>
            <pc:docMk/>
            <pc:sldMk cId="3620622617" sldId="392"/>
            <ac:spMk id="24" creationId="{64730A18-FC38-CDD8-5A4B-7A2A35B38526}"/>
          </ac:spMkLst>
        </pc:spChg>
        <pc:spChg chg="mod">
          <ac:chgData name="Pratik Suhas" userId="6fb59f47-7475-4b8c-af52-9b2513b78b83" providerId="ADAL" clId="{0779DA6D-E102-401F-932B-AB848D2D9E73}" dt="2023-03-24T02:50:04.050" v="4711" actId="1076"/>
          <ac:spMkLst>
            <pc:docMk/>
            <pc:sldMk cId="3620622617" sldId="392"/>
            <ac:spMk id="25" creationId="{87B8D9D7-3829-7928-9365-019A4528401E}"/>
          </ac:spMkLst>
        </pc:spChg>
        <pc:spChg chg="del">
          <ac:chgData name="Pratik Suhas" userId="6fb59f47-7475-4b8c-af52-9b2513b78b83" providerId="ADAL" clId="{0779DA6D-E102-401F-932B-AB848D2D9E73}" dt="2023-03-23T03:52:31.222" v="3698" actId="478"/>
          <ac:spMkLst>
            <pc:docMk/>
            <pc:sldMk cId="3620622617" sldId="392"/>
            <ac:spMk id="29" creationId="{84C82F6C-1460-7766-7ADA-74BBC865F398}"/>
          </ac:spMkLst>
        </pc:spChg>
        <pc:spChg chg="mod">
          <ac:chgData name="Pratik Suhas" userId="6fb59f47-7475-4b8c-af52-9b2513b78b83" providerId="ADAL" clId="{0779DA6D-E102-401F-932B-AB848D2D9E73}" dt="2023-03-23T03:53:36.073" v="3699"/>
          <ac:spMkLst>
            <pc:docMk/>
            <pc:sldMk cId="3620622617" sldId="392"/>
            <ac:spMk id="30" creationId="{D96C6DAC-869D-4F40-B62F-BF106E7BE6BA}"/>
          </ac:spMkLst>
        </pc:spChg>
        <pc:spChg chg="mod">
          <ac:chgData name="Pratik Suhas" userId="6fb59f47-7475-4b8c-af52-9b2513b78b83" providerId="ADAL" clId="{0779DA6D-E102-401F-932B-AB848D2D9E73}" dt="2023-03-23T03:53:36.073" v="3699"/>
          <ac:spMkLst>
            <pc:docMk/>
            <pc:sldMk cId="3620622617" sldId="392"/>
            <ac:spMk id="31" creationId="{17B5ABFB-0453-CBF4-DFED-44CB85E9860E}"/>
          </ac:spMkLst>
        </pc:spChg>
        <pc:spChg chg="mod">
          <ac:chgData name="Pratik Suhas" userId="6fb59f47-7475-4b8c-af52-9b2513b78b83" providerId="ADAL" clId="{0779DA6D-E102-401F-932B-AB848D2D9E73}" dt="2023-03-23T03:53:36.073" v="3699"/>
          <ac:spMkLst>
            <pc:docMk/>
            <pc:sldMk cId="3620622617" sldId="392"/>
            <ac:spMk id="32" creationId="{C9C76C49-BBDA-9551-F4C5-7993782C4BDF}"/>
          </ac:spMkLst>
        </pc:spChg>
        <pc:grpChg chg="del">
          <ac:chgData name="Pratik Suhas" userId="6fb59f47-7475-4b8c-af52-9b2513b78b83" providerId="ADAL" clId="{0779DA6D-E102-401F-932B-AB848D2D9E73}" dt="2023-03-23T03:52:31.222" v="3698" actId="478"/>
          <ac:grpSpMkLst>
            <pc:docMk/>
            <pc:sldMk cId="3620622617" sldId="392"/>
            <ac:grpSpMk id="3" creationId="{0BFA7F27-E812-3FF9-056F-1083C8235CE6}"/>
          </ac:grpSpMkLst>
        </pc:grpChg>
        <pc:grpChg chg="add mod">
          <ac:chgData name="Pratik Suhas" userId="6fb59f47-7475-4b8c-af52-9b2513b78b83" providerId="ADAL" clId="{0779DA6D-E102-401F-932B-AB848D2D9E73}" dt="2023-03-24T02:49:35.903" v="4707" actId="14100"/>
          <ac:grpSpMkLst>
            <pc:docMk/>
            <pc:sldMk cId="3620622617" sldId="392"/>
            <ac:grpSpMk id="4" creationId="{5E3E13A9-712C-5EC3-E506-AAABDA295170}"/>
          </ac:grpSpMkLst>
        </pc:grpChg>
        <pc:grpChg chg="mod">
          <ac:chgData name="Pratik Suhas" userId="6fb59f47-7475-4b8c-af52-9b2513b78b83" providerId="ADAL" clId="{0779DA6D-E102-401F-932B-AB848D2D9E73}" dt="2023-03-23T03:53:36.073" v="3699"/>
          <ac:grpSpMkLst>
            <pc:docMk/>
            <pc:sldMk cId="3620622617" sldId="392"/>
            <ac:grpSpMk id="9" creationId="{24924620-ED7E-BAE6-11BD-E5BFB90BE77A}"/>
          </ac:grpSpMkLst>
        </pc:grpChg>
        <pc:grpChg chg="mod">
          <ac:chgData name="Pratik Suhas" userId="6fb59f47-7475-4b8c-af52-9b2513b78b83" providerId="ADAL" clId="{0779DA6D-E102-401F-932B-AB848D2D9E73}" dt="2023-03-23T03:53:36.073" v="3699"/>
          <ac:grpSpMkLst>
            <pc:docMk/>
            <pc:sldMk cId="3620622617" sldId="392"/>
            <ac:grpSpMk id="27" creationId="{22D2DC19-CD30-4079-D068-24E6D51C0BB6}"/>
          </ac:grpSpMkLst>
        </pc:grpChg>
        <pc:graphicFrameChg chg="del">
          <ac:chgData name="Pratik Suhas" userId="6fb59f47-7475-4b8c-af52-9b2513b78b83" providerId="ADAL" clId="{0779DA6D-E102-401F-932B-AB848D2D9E73}" dt="2023-03-23T03:52:31.222" v="3698" actId="478"/>
          <ac:graphicFrameMkLst>
            <pc:docMk/>
            <pc:sldMk cId="3620622617" sldId="392"/>
            <ac:graphicFrameMk id="8" creationId="{CA39D8F1-B220-74D4-3D8D-9DE5310A5D28}"/>
          </ac:graphicFrameMkLst>
        </pc:graphicFrameChg>
        <pc:picChg chg="add del mod">
          <ac:chgData name="Pratik Suhas" userId="6fb59f47-7475-4b8c-af52-9b2513b78b83" providerId="ADAL" clId="{0779DA6D-E102-401F-932B-AB848D2D9E73}" dt="2023-03-23T04:10:34.014" v="4146" actId="478"/>
          <ac:picMkLst>
            <pc:docMk/>
            <pc:sldMk cId="3620622617" sldId="392"/>
            <ac:picMk id="37" creationId="{8F180333-50B8-DD10-2FC5-8B43F8F1C55E}"/>
          </ac:picMkLst>
        </pc:picChg>
        <pc:picChg chg="add del mod">
          <ac:chgData name="Pratik Suhas" userId="6fb59f47-7475-4b8c-af52-9b2513b78b83" providerId="ADAL" clId="{0779DA6D-E102-401F-932B-AB848D2D9E73}" dt="2023-03-23T04:11:41.904" v="4175" actId="478"/>
          <ac:picMkLst>
            <pc:docMk/>
            <pc:sldMk cId="3620622617" sldId="392"/>
            <ac:picMk id="39" creationId="{B4950FD7-C976-1292-07A6-609D52CB9855}"/>
          </ac:picMkLst>
        </pc:picChg>
        <pc:cxnChg chg="del">
          <ac:chgData name="Pratik Suhas" userId="6fb59f47-7475-4b8c-af52-9b2513b78b83" providerId="ADAL" clId="{0779DA6D-E102-401F-932B-AB848D2D9E73}" dt="2023-03-23T03:52:31.222" v="3698" actId="478"/>
          <ac:cxnSpMkLst>
            <pc:docMk/>
            <pc:sldMk cId="3620622617" sldId="392"/>
            <ac:cxnSpMk id="11" creationId="{8CF70E12-93D3-14F2-4E1F-503F73FDCFE7}"/>
          </ac:cxnSpMkLst>
        </pc:cxnChg>
        <pc:cxnChg chg="del">
          <ac:chgData name="Pratik Suhas" userId="6fb59f47-7475-4b8c-af52-9b2513b78b83" providerId="ADAL" clId="{0779DA6D-E102-401F-932B-AB848D2D9E73}" dt="2023-03-23T03:52:31.222" v="3698" actId="478"/>
          <ac:cxnSpMkLst>
            <pc:docMk/>
            <pc:sldMk cId="3620622617" sldId="392"/>
            <ac:cxnSpMk id="26" creationId="{1C0321CB-4ABF-C1FE-C3D8-3A3DCE1A3BC3}"/>
          </ac:cxnSpMkLst>
        </pc:cxnChg>
        <pc:cxnChg chg="del">
          <ac:chgData name="Pratik Suhas" userId="6fb59f47-7475-4b8c-af52-9b2513b78b83" providerId="ADAL" clId="{0779DA6D-E102-401F-932B-AB848D2D9E73}" dt="2023-03-23T03:52:31.222" v="3698" actId="478"/>
          <ac:cxnSpMkLst>
            <pc:docMk/>
            <pc:sldMk cId="3620622617" sldId="392"/>
            <ac:cxnSpMk id="28" creationId="{0579F10B-B8EC-5DCB-454E-949D48B5D6C5}"/>
          </ac:cxnSpMkLst>
        </pc:cxnChg>
        <pc:cxnChg chg="mod">
          <ac:chgData name="Pratik Suhas" userId="6fb59f47-7475-4b8c-af52-9b2513b78b83" providerId="ADAL" clId="{0779DA6D-E102-401F-932B-AB848D2D9E73}" dt="2023-03-24T02:49:17.997" v="4687" actId="1036"/>
          <ac:cxnSpMkLst>
            <pc:docMk/>
            <pc:sldMk cId="3620622617" sldId="392"/>
            <ac:cxnSpMk id="33" creationId="{667AEFF5-C889-9887-BE08-A402031281CF}"/>
          </ac:cxnSpMkLst>
        </pc:cxnChg>
        <pc:cxnChg chg="mod">
          <ac:chgData name="Pratik Suhas" userId="6fb59f47-7475-4b8c-af52-9b2513b78b83" providerId="ADAL" clId="{0779DA6D-E102-401F-932B-AB848D2D9E73}" dt="2023-03-24T02:49:26.835" v="4705" actId="1035"/>
          <ac:cxnSpMkLst>
            <pc:docMk/>
            <pc:sldMk cId="3620622617" sldId="392"/>
            <ac:cxnSpMk id="34" creationId="{FDDF6B16-CC05-8489-78AD-4F0ADE7ADFB7}"/>
          </ac:cxnSpMkLst>
        </pc:cxnChg>
        <pc:cxnChg chg="del mod">
          <ac:chgData name="Pratik Suhas" userId="6fb59f47-7475-4b8c-af52-9b2513b78b83" providerId="ADAL" clId="{0779DA6D-E102-401F-932B-AB848D2D9E73}" dt="2023-03-24T02:49:39.099" v="4708" actId="478"/>
          <ac:cxnSpMkLst>
            <pc:docMk/>
            <pc:sldMk cId="3620622617" sldId="392"/>
            <ac:cxnSpMk id="35" creationId="{976CB7C6-0874-7639-EB95-E27766B723F6}"/>
          </ac:cxnSpMkLst>
        </pc:cxnChg>
      </pc:sldChg>
      <pc:sldChg chg="modSp del mod addCm">
        <pc:chgData name="Pratik Suhas" userId="6fb59f47-7475-4b8c-af52-9b2513b78b83" providerId="ADAL" clId="{0779DA6D-E102-401F-932B-AB848D2D9E73}" dt="2023-03-30T22:11:46.274" v="6132" actId="47"/>
        <pc:sldMkLst>
          <pc:docMk/>
          <pc:sldMk cId="1123592426" sldId="393"/>
        </pc:sldMkLst>
        <pc:spChg chg="mod">
          <ac:chgData name="Pratik Suhas" userId="6fb59f47-7475-4b8c-af52-9b2513b78b83" providerId="ADAL" clId="{0779DA6D-E102-401F-932B-AB848D2D9E73}" dt="2023-03-23T15:39:46.669" v="4220" actId="20577"/>
          <ac:spMkLst>
            <pc:docMk/>
            <pc:sldMk cId="1123592426" sldId="393"/>
            <ac:spMk id="11" creationId="{B01055BC-F7FF-06EA-C813-45826C5A9A96}"/>
          </ac:spMkLst>
        </pc:spChg>
        <pc:spChg chg="mod">
          <ac:chgData name="Pratik Suhas" userId="6fb59f47-7475-4b8c-af52-9b2513b78b83" providerId="ADAL" clId="{0779DA6D-E102-401F-932B-AB848D2D9E73}" dt="2023-03-23T23:28:25.617" v="4472" actId="1036"/>
          <ac:spMkLst>
            <pc:docMk/>
            <pc:sldMk cId="1123592426" sldId="393"/>
            <ac:spMk id="18" creationId="{44F1E8EA-CECA-B0A4-9DA3-B3FD88096DC5}"/>
          </ac:spMkLst>
        </pc:spChg>
        <pc:spChg chg="mod">
          <ac:chgData name="Pratik Suhas" userId="6fb59f47-7475-4b8c-af52-9b2513b78b83" providerId="ADAL" clId="{0779DA6D-E102-401F-932B-AB848D2D9E73}" dt="2023-03-23T23:28:25.617" v="4472" actId="1036"/>
          <ac:spMkLst>
            <pc:docMk/>
            <pc:sldMk cId="1123592426" sldId="393"/>
            <ac:spMk id="20" creationId="{810334D0-F673-A2DC-F168-BE4D8C7143C6}"/>
          </ac:spMkLst>
        </pc:spChg>
        <pc:spChg chg="mod">
          <ac:chgData name="Pratik Suhas" userId="6fb59f47-7475-4b8c-af52-9b2513b78b83" providerId="ADAL" clId="{0779DA6D-E102-401F-932B-AB848D2D9E73}" dt="2023-03-23T23:28:25.617" v="4472" actId="1036"/>
          <ac:spMkLst>
            <pc:docMk/>
            <pc:sldMk cId="1123592426" sldId="393"/>
            <ac:spMk id="21" creationId="{7C2E7FD0-5C67-2AE7-EC28-8CA31C9B7166}"/>
          </ac:spMkLst>
        </pc:spChg>
        <pc:spChg chg="mod">
          <ac:chgData name="Pratik Suhas" userId="6fb59f47-7475-4b8c-af52-9b2513b78b83" providerId="ADAL" clId="{0779DA6D-E102-401F-932B-AB848D2D9E73}" dt="2023-03-23T23:28:25.617" v="4472" actId="1036"/>
          <ac:spMkLst>
            <pc:docMk/>
            <pc:sldMk cId="1123592426" sldId="393"/>
            <ac:spMk id="23" creationId="{2A8363C7-7E26-F03B-F9D9-2B4FF1428843}"/>
          </ac:spMkLst>
        </pc:spChg>
        <pc:spChg chg="mod">
          <ac:chgData name="Pratik Suhas" userId="6fb59f47-7475-4b8c-af52-9b2513b78b83" providerId="ADAL" clId="{0779DA6D-E102-401F-932B-AB848D2D9E73}" dt="2023-03-23T16:14:49.570" v="4418" actId="14100"/>
          <ac:spMkLst>
            <pc:docMk/>
            <pc:sldMk cId="1123592426" sldId="393"/>
            <ac:spMk id="31" creationId="{32774318-692B-66A2-4FC0-9DD8BDE93E4D}"/>
          </ac:spMkLst>
        </pc:spChg>
        <pc:grpChg chg="mod">
          <ac:chgData name="Pratik Suhas" userId="6fb59f47-7475-4b8c-af52-9b2513b78b83" providerId="ADAL" clId="{0779DA6D-E102-401F-932B-AB848D2D9E73}" dt="2023-03-23T23:28:25.617" v="4472" actId="1036"/>
          <ac:grpSpMkLst>
            <pc:docMk/>
            <pc:sldMk cId="1123592426" sldId="393"/>
            <ac:grpSpMk id="8" creationId="{454894D8-20E1-5B8F-11D8-E671A95780D4}"/>
          </ac:grpSpMkLst>
        </pc:grpChg>
        <pc:graphicFrameChg chg="mod">
          <ac:chgData name="Pratik Suhas" userId="6fb59f47-7475-4b8c-af52-9b2513b78b83" providerId="ADAL" clId="{0779DA6D-E102-401F-932B-AB848D2D9E73}" dt="2023-03-23T16:17:59.606" v="4420" actId="14100"/>
          <ac:graphicFrameMkLst>
            <pc:docMk/>
            <pc:sldMk cId="1123592426" sldId="393"/>
            <ac:graphicFrameMk id="30" creationId="{919E6769-F6A6-6DBD-84F2-32B66CACD317}"/>
          </ac:graphicFrameMkLst>
        </pc:graphicFrameChg>
        <pc:picChg chg="mod">
          <ac:chgData name="Pratik Suhas" userId="6fb59f47-7475-4b8c-af52-9b2513b78b83" providerId="ADAL" clId="{0779DA6D-E102-401F-932B-AB848D2D9E73}" dt="2023-03-23T16:18:17.957" v="4422" actId="14100"/>
          <ac:picMkLst>
            <pc:docMk/>
            <pc:sldMk cId="1123592426" sldId="393"/>
            <ac:picMk id="25" creationId="{BBFA1A37-2759-B9C3-5F57-52F5EA855BDD}"/>
          </ac:picMkLst>
        </pc:picChg>
        <pc:cxnChg chg="mod">
          <ac:chgData name="Pratik Suhas" userId="6fb59f47-7475-4b8c-af52-9b2513b78b83" providerId="ADAL" clId="{0779DA6D-E102-401F-932B-AB848D2D9E73}" dt="2023-03-23T23:28:25.617" v="4472" actId="1036"/>
          <ac:cxnSpMkLst>
            <pc:docMk/>
            <pc:sldMk cId="1123592426" sldId="393"/>
            <ac:cxnSpMk id="19" creationId="{23E57892-13C8-8A47-7F3B-3D3158D23D3D}"/>
          </ac:cxnSpMkLst>
        </pc:cxnChg>
        <pc:cxnChg chg="mod">
          <ac:chgData name="Pratik Suhas" userId="6fb59f47-7475-4b8c-af52-9b2513b78b83" providerId="ADAL" clId="{0779DA6D-E102-401F-932B-AB848D2D9E73}" dt="2023-03-23T23:28:25.617" v="4472" actId="1036"/>
          <ac:cxnSpMkLst>
            <pc:docMk/>
            <pc:sldMk cId="1123592426" sldId="393"/>
            <ac:cxnSpMk id="22" creationId="{DC0EA58B-12B7-69AB-17F4-2C5582354F26}"/>
          </ac:cxnSpMkLst>
        </pc:cxnChg>
        <pc:extLst>
          <p:ext xmlns:p="http://schemas.openxmlformats.org/presentationml/2006/main" uri="{D6D511B9-2390-475A-947B-AFAB55BFBCF1}">
            <pc226:cmChg xmlns:pc226="http://schemas.microsoft.com/office/powerpoint/2022/06/main/command" chg="add">
              <pc226:chgData name="Pratik Suhas" userId="6fb59f47-7475-4b8c-af52-9b2513b78b83" providerId="ADAL" clId="{0779DA6D-E102-401F-932B-AB848D2D9E73}" dt="2023-03-30T19:35:38.740" v="4754"/>
              <pc2:cmMkLst xmlns:pc2="http://schemas.microsoft.com/office/powerpoint/2019/9/main/command">
                <pc:docMk/>
                <pc:sldMk cId="1123592426" sldId="393"/>
                <pc2:cmMk id="{FAE85549-CFAC-43FD-95AA-F59059C2FE87}"/>
              </pc2:cmMkLst>
            </pc226:cmChg>
          </p:ext>
        </pc:extLst>
      </pc:sldChg>
      <pc:sldChg chg="addSp delSp modSp mod modAnim addCm">
        <pc:chgData name="Pratik Suhas" userId="6fb59f47-7475-4b8c-af52-9b2513b78b83" providerId="ADAL" clId="{0779DA6D-E102-401F-932B-AB848D2D9E73}" dt="2023-03-30T19:19:37.991" v="4721"/>
        <pc:sldMkLst>
          <pc:docMk/>
          <pc:sldMk cId="3025715599" sldId="395"/>
        </pc:sldMkLst>
        <pc:spChg chg="mod">
          <ac:chgData name="Pratik Suhas" userId="6fb59f47-7475-4b8c-af52-9b2513b78b83" providerId="ADAL" clId="{0779DA6D-E102-401F-932B-AB848D2D9E73}" dt="2023-03-30T19:18:51.268" v="4715" actId="20577"/>
          <ac:spMkLst>
            <pc:docMk/>
            <pc:sldMk cId="3025715599" sldId="395"/>
            <ac:spMk id="2" creationId="{4CA2D7D9-A500-2A47-82CF-D26789F6ABE1}"/>
          </ac:spMkLst>
        </pc:spChg>
        <pc:spChg chg="mod">
          <ac:chgData name="Pratik Suhas" userId="6fb59f47-7475-4b8c-af52-9b2513b78b83" providerId="ADAL" clId="{0779DA6D-E102-401F-932B-AB848D2D9E73}" dt="2023-03-30T19:17:09.433" v="4713" actId="20577"/>
          <ac:spMkLst>
            <pc:docMk/>
            <pc:sldMk cId="3025715599" sldId="395"/>
            <ac:spMk id="3" creationId="{87A0C4AD-07DB-5114-4FDE-C2385C257087}"/>
          </ac:spMkLst>
        </pc:spChg>
        <pc:spChg chg="mod">
          <ac:chgData name="Pratik Suhas" userId="6fb59f47-7475-4b8c-af52-9b2513b78b83" providerId="ADAL" clId="{0779DA6D-E102-401F-932B-AB848D2D9E73}" dt="2023-03-23T16:14:16.487" v="4414" actId="1076"/>
          <ac:spMkLst>
            <pc:docMk/>
            <pc:sldMk cId="3025715599" sldId="395"/>
            <ac:spMk id="10" creationId="{C18DCEE5-2D1D-26A2-EFDA-308C9AF1F064}"/>
          </ac:spMkLst>
        </pc:spChg>
        <pc:spChg chg="mod">
          <ac:chgData name="Pratik Suhas" userId="6fb59f47-7475-4b8c-af52-9b2513b78b83" providerId="ADAL" clId="{0779DA6D-E102-401F-932B-AB848D2D9E73}" dt="2023-03-23T15:38:49" v="4212" actId="20577"/>
          <ac:spMkLst>
            <pc:docMk/>
            <pc:sldMk cId="3025715599" sldId="395"/>
            <ac:spMk id="18" creationId="{48F33B3D-BD95-9CFF-58B9-EC0F30A2E3DD}"/>
          </ac:spMkLst>
        </pc:spChg>
        <pc:picChg chg="add del mod">
          <ac:chgData name="Pratik Suhas" userId="6fb59f47-7475-4b8c-af52-9b2513b78b83" providerId="ADAL" clId="{0779DA6D-E102-401F-932B-AB848D2D9E73}" dt="2023-03-23T16:14:20.154" v="4415" actId="1076"/>
          <ac:picMkLst>
            <pc:docMk/>
            <pc:sldMk cId="3025715599" sldId="395"/>
            <ac:picMk id="5" creationId="{1B8032A8-D235-70AA-BC22-62CB491149FD}"/>
          </ac:picMkLst>
        </pc:picChg>
        <pc:picChg chg="del">
          <ac:chgData name="Pratik Suhas" userId="6fb59f47-7475-4b8c-af52-9b2513b78b83" providerId="ADAL" clId="{0779DA6D-E102-401F-932B-AB848D2D9E73}" dt="2023-03-23T23:35:15.104" v="4498" actId="478"/>
          <ac:picMkLst>
            <pc:docMk/>
            <pc:sldMk cId="3025715599" sldId="395"/>
            <ac:picMk id="36" creationId="{5E7A6918-E0F1-2AEC-6A48-5EA5B282BC1E}"/>
          </ac:picMkLst>
        </pc:picChg>
        <pc:cxnChg chg="mod">
          <ac:chgData name="Pratik Suhas" userId="6fb59f47-7475-4b8c-af52-9b2513b78b83" providerId="ADAL" clId="{0779DA6D-E102-401F-932B-AB848D2D9E73}" dt="2023-03-30T19:19:05.770" v="4720" actId="14100"/>
          <ac:cxnSpMkLst>
            <pc:docMk/>
            <pc:sldMk cId="3025715599" sldId="395"/>
            <ac:cxnSpMk id="8" creationId="{2BE64BF3-EAEA-878A-4936-0AF9928EE8E3}"/>
          </ac:cxnSpMkLst>
        </pc:cxnChg>
        <pc:extLst>
          <p:ext xmlns:p="http://schemas.openxmlformats.org/presentationml/2006/main" uri="{D6D511B9-2390-475A-947B-AFAB55BFBCF1}">
            <pc226:cmChg xmlns:pc226="http://schemas.microsoft.com/office/powerpoint/2022/06/main/command" chg="add">
              <pc226:chgData name="Pratik Suhas" userId="6fb59f47-7475-4b8c-af52-9b2513b78b83" providerId="ADAL" clId="{0779DA6D-E102-401F-932B-AB848D2D9E73}" dt="2023-03-30T19:19:37.991" v="4721"/>
              <pc2:cmMkLst xmlns:pc2="http://schemas.microsoft.com/office/powerpoint/2019/9/main/command">
                <pc:docMk/>
                <pc:sldMk cId="3025715599" sldId="395"/>
                <pc2:cmMk id="{99BE4F1A-135D-486F-913E-D4BA2A206161}"/>
              </pc2:cmMkLst>
            </pc226:cmChg>
          </p:ext>
        </pc:extLst>
      </pc:sldChg>
      <pc:sldChg chg="addSp delSp modSp add del mod">
        <pc:chgData name="Pratik Suhas" userId="6fb59f47-7475-4b8c-af52-9b2513b78b83" providerId="ADAL" clId="{0779DA6D-E102-401F-932B-AB848D2D9E73}" dt="2023-03-23T16:14:02.629" v="4413" actId="47"/>
        <pc:sldMkLst>
          <pc:docMk/>
          <pc:sldMk cId="2172114992" sldId="396"/>
        </pc:sldMkLst>
        <pc:spChg chg="add mod">
          <ac:chgData name="Pratik Suhas" userId="6fb59f47-7475-4b8c-af52-9b2513b78b83" providerId="ADAL" clId="{0779DA6D-E102-401F-932B-AB848D2D9E73}" dt="2023-03-23T16:13:54.227" v="4410" actId="1076"/>
          <ac:spMkLst>
            <pc:docMk/>
            <pc:sldMk cId="2172114992" sldId="396"/>
            <ac:spMk id="14" creationId="{92BB156E-3B17-B3DF-923C-BA0C039EA119}"/>
          </ac:spMkLst>
        </pc:spChg>
        <pc:spChg chg="add del mod">
          <ac:chgData name="Pratik Suhas" userId="6fb59f47-7475-4b8c-af52-9b2513b78b83" providerId="ADAL" clId="{0779DA6D-E102-401F-932B-AB848D2D9E73}" dt="2023-03-23T16:10:38.106" v="4383" actId="478"/>
          <ac:spMkLst>
            <pc:docMk/>
            <pc:sldMk cId="2172114992" sldId="396"/>
            <ac:spMk id="15" creationId="{69DADC1B-1FFE-4C05-C78C-D611325874D0}"/>
          </ac:spMkLst>
        </pc:spChg>
        <pc:spChg chg="add del mod">
          <ac:chgData name="Pratik Suhas" userId="6fb59f47-7475-4b8c-af52-9b2513b78b83" providerId="ADAL" clId="{0779DA6D-E102-401F-932B-AB848D2D9E73}" dt="2023-03-23T16:11:17.148" v="4391" actId="478"/>
          <ac:spMkLst>
            <pc:docMk/>
            <pc:sldMk cId="2172114992" sldId="396"/>
            <ac:spMk id="16" creationId="{07435112-51E5-98B9-87A1-5B981A297AB0}"/>
          </ac:spMkLst>
        </pc:spChg>
        <pc:spChg chg="add del mod">
          <ac:chgData name="Pratik Suhas" userId="6fb59f47-7475-4b8c-af52-9b2513b78b83" providerId="ADAL" clId="{0779DA6D-E102-401F-932B-AB848D2D9E73}" dt="2023-03-23T16:12:08.602" v="4396" actId="478"/>
          <ac:spMkLst>
            <pc:docMk/>
            <pc:sldMk cId="2172114992" sldId="396"/>
            <ac:spMk id="17" creationId="{EBC45099-3966-A5D6-4098-2531AE4936B0}"/>
          </ac:spMkLst>
        </pc:spChg>
        <pc:spChg chg="add del mod">
          <ac:chgData name="Pratik Suhas" userId="6fb59f47-7475-4b8c-af52-9b2513b78b83" providerId="ADAL" clId="{0779DA6D-E102-401F-932B-AB848D2D9E73}" dt="2023-03-23T16:12:39.547" v="4403" actId="478"/>
          <ac:spMkLst>
            <pc:docMk/>
            <pc:sldMk cId="2172114992" sldId="396"/>
            <ac:spMk id="20" creationId="{4854D325-163E-AA11-7EC8-18F1487E341F}"/>
          </ac:spMkLst>
        </pc:spChg>
        <pc:spChg chg="add mod">
          <ac:chgData name="Pratik Suhas" userId="6fb59f47-7475-4b8c-af52-9b2513b78b83" providerId="ADAL" clId="{0779DA6D-E102-401F-932B-AB848D2D9E73}" dt="2023-03-23T16:14:00.469" v="4412" actId="1076"/>
          <ac:spMkLst>
            <pc:docMk/>
            <pc:sldMk cId="2172114992" sldId="396"/>
            <ac:spMk id="24" creationId="{5FD63958-D4E6-FB3E-4823-2762C748138E}"/>
          </ac:spMkLst>
        </pc:spChg>
        <pc:picChg chg="del">
          <ac:chgData name="Pratik Suhas" userId="6fb59f47-7475-4b8c-af52-9b2513b78b83" providerId="ADAL" clId="{0779DA6D-E102-401F-932B-AB848D2D9E73}" dt="2023-03-23T16:04:16.427" v="4346" actId="478"/>
          <ac:picMkLst>
            <pc:docMk/>
            <pc:sldMk cId="2172114992" sldId="396"/>
            <ac:picMk id="5" creationId="{1B8032A8-D235-70AA-BC22-62CB491149FD}"/>
          </ac:picMkLst>
        </pc:picChg>
        <pc:picChg chg="add del mod">
          <ac:chgData name="Pratik Suhas" userId="6fb59f47-7475-4b8c-af52-9b2513b78b83" providerId="ADAL" clId="{0779DA6D-E102-401F-932B-AB848D2D9E73}" dt="2023-03-23T16:07:54.917" v="4348" actId="931"/>
          <ac:picMkLst>
            <pc:docMk/>
            <pc:sldMk cId="2172114992" sldId="396"/>
            <ac:picMk id="11" creationId="{13E17C88-78D3-B371-016D-96F79EDAD83F}"/>
          </ac:picMkLst>
        </pc:picChg>
        <pc:picChg chg="add mod">
          <ac:chgData name="Pratik Suhas" userId="6fb59f47-7475-4b8c-af52-9b2513b78b83" providerId="ADAL" clId="{0779DA6D-E102-401F-932B-AB848D2D9E73}" dt="2023-03-23T16:12:28.801" v="4400" actId="1076"/>
          <ac:picMkLst>
            <pc:docMk/>
            <pc:sldMk cId="2172114992" sldId="396"/>
            <ac:picMk id="13" creationId="{0DA492D1-75A9-B0FB-BD88-3A2B81A77E0C}"/>
          </ac:picMkLst>
        </pc:picChg>
        <pc:picChg chg="del">
          <ac:chgData name="Pratik Suhas" userId="6fb59f47-7475-4b8c-af52-9b2513b78b83" providerId="ADAL" clId="{0779DA6D-E102-401F-932B-AB848D2D9E73}" dt="2023-03-23T16:09:16.349" v="4357" actId="478"/>
          <ac:picMkLst>
            <pc:docMk/>
            <pc:sldMk cId="2172114992" sldId="396"/>
            <ac:picMk id="34" creationId="{47C14875-D8F0-C460-E719-D99D89951BD8}"/>
          </ac:picMkLst>
        </pc:picChg>
        <pc:cxnChg chg="add del mod">
          <ac:chgData name="Pratik Suhas" userId="6fb59f47-7475-4b8c-af52-9b2513b78b83" providerId="ADAL" clId="{0779DA6D-E102-401F-932B-AB848D2D9E73}" dt="2023-03-23T16:13:19.803" v="4406" actId="478"/>
          <ac:cxnSpMkLst>
            <pc:docMk/>
            <pc:sldMk cId="2172114992" sldId="396"/>
            <ac:cxnSpMk id="22" creationId="{1727C88F-0A56-B3AB-6C1F-B8E90E5E0371}"/>
          </ac:cxnSpMkLst>
        </pc:cxnChg>
      </pc:sldChg>
      <pc:sldChg chg="addSp delSp modSp add del mod">
        <pc:chgData name="Pratik Suhas" userId="6fb59f47-7475-4b8c-af52-9b2513b78b83" providerId="ADAL" clId="{0779DA6D-E102-401F-932B-AB848D2D9E73}" dt="2023-03-23T15:59:51.678" v="4342" actId="47"/>
        <pc:sldMkLst>
          <pc:docMk/>
          <pc:sldMk cId="3778322518" sldId="396"/>
        </pc:sldMkLst>
        <pc:spChg chg="mod">
          <ac:chgData name="Pratik Suhas" userId="6fb59f47-7475-4b8c-af52-9b2513b78b83" providerId="ADAL" clId="{0779DA6D-E102-401F-932B-AB848D2D9E73}" dt="2023-03-23T15:54:31.182" v="4230" actId="1076"/>
          <ac:spMkLst>
            <pc:docMk/>
            <pc:sldMk cId="3778322518" sldId="396"/>
            <ac:spMk id="10" creationId="{C18DCEE5-2D1D-26A2-EFDA-308C9AF1F064}"/>
          </ac:spMkLst>
        </pc:spChg>
        <pc:spChg chg="add del mod">
          <ac:chgData name="Pratik Suhas" userId="6fb59f47-7475-4b8c-af52-9b2513b78b83" providerId="ADAL" clId="{0779DA6D-E102-401F-932B-AB848D2D9E73}" dt="2023-03-23T15:55:24.169" v="4239" actId="478"/>
          <ac:spMkLst>
            <pc:docMk/>
            <pc:sldMk cId="3778322518" sldId="396"/>
            <ac:spMk id="12" creationId="{78436589-4C73-4BCE-5BF3-1A8633A2797B}"/>
          </ac:spMkLst>
        </pc:spChg>
        <pc:spChg chg="add del mod">
          <ac:chgData name="Pratik Suhas" userId="6fb59f47-7475-4b8c-af52-9b2513b78b83" providerId="ADAL" clId="{0779DA6D-E102-401F-932B-AB848D2D9E73}" dt="2023-03-23T15:56:20.896" v="4243" actId="478"/>
          <ac:spMkLst>
            <pc:docMk/>
            <pc:sldMk cId="3778322518" sldId="396"/>
            <ac:spMk id="13" creationId="{F8173C35-E62C-C18B-1D29-423D34BB7547}"/>
          </ac:spMkLst>
        </pc:spChg>
        <pc:spChg chg="add mod">
          <ac:chgData name="Pratik Suhas" userId="6fb59f47-7475-4b8c-af52-9b2513b78b83" providerId="ADAL" clId="{0779DA6D-E102-401F-932B-AB848D2D9E73}" dt="2023-03-23T15:58:52.484" v="4316" actId="1038"/>
          <ac:spMkLst>
            <pc:docMk/>
            <pc:sldMk cId="3778322518" sldId="396"/>
            <ac:spMk id="14" creationId="{A70ECD65-5CBB-88ED-0D65-7E96585E027E}"/>
          </ac:spMkLst>
        </pc:spChg>
        <pc:spChg chg="add mod">
          <ac:chgData name="Pratik Suhas" userId="6fb59f47-7475-4b8c-af52-9b2513b78b83" providerId="ADAL" clId="{0779DA6D-E102-401F-932B-AB848D2D9E73}" dt="2023-03-23T15:59:41.899" v="4341" actId="1038"/>
          <ac:spMkLst>
            <pc:docMk/>
            <pc:sldMk cId="3778322518" sldId="396"/>
            <ac:spMk id="15" creationId="{0D7F4543-EBD6-5960-A7F1-5E48D79105B4}"/>
          </ac:spMkLst>
        </pc:spChg>
        <pc:spChg chg="add mod">
          <ac:chgData name="Pratik Suhas" userId="6fb59f47-7475-4b8c-af52-9b2513b78b83" providerId="ADAL" clId="{0779DA6D-E102-401F-932B-AB848D2D9E73}" dt="2023-03-23T15:59:41.899" v="4341" actId="1038"/>
          <ac:spMkLst>
            <pc:docMk/>
            <pc:sldMk cId="3778322518" sldId="396"/>
            <ac:spMk id="16" creationId="{B3F6E32C-A76C-D997-6F87-506B2F8BD696}"/>
          </ac:spMkLst>
        </pc:spChg>
        <pc:spChg chg="add mod">
          <ac:chgData name="Pratik Suhas" userId="6fb59f47-7475-4b8c-af52-9b2513b78b83" providerId="ADAL" clId="{0779DA6D-E102-401F-932B-AB848D2D9E73}" dt="2023-03-23T15:59:41.899" v="4341" actId="1038"/>
          <ac:spMkLst>
            <pc:docMk/>
            <pc:sldMk cId="3778322518" sldId="396"/>
            <ac:spMk id="17" creationId="{8AC4FFF6-32E9-0AD6-AFFB-E1FD878124E9}"/>
          </ac:spMkLst>
        </pc:spChg>
        <pc:spChg chg="add mod">
          <ac:chgData name="Pratik Suhas" userId="6fb59f47-7475-4b8c-af52-9b2513b78b83" providerId="ADAL" clId="{0779DA6D-E102-401F-932B-AB848D2D9E73}" dt="2023-03-23T15:59:41.899" v="4341" actId="1038"/>
          <ac:spMkLst>
            <pc:docMk/>
            <pc:sldMk cId="3778322518" sldId="396"/>
            <ac:spMk id="20" creationId="{9C1B1089-0C39-FE13-AD6B-DB10F052542E}"/>
          </ac:spMkLst>
        </pc:spChg>
        <pc:spChg chg="add mod">
          <ac:chgData name="Pratik Suhas" userId="6fb59f47-7475-4b8c-af52-9b2513b78b83" providerId="ADAL" clId="{0779DA6D-E102-401F-932B-AB848D2D9E73}" dt="2023-03-23T15:59:41.899" v="4341" actId="1038"/>
          <ac:spMkLst>
            <pc:docMk/>
            <pc:sldMk cId="3778322518" sldId="396"/>
            <ac:spMk id="21" creationId="{87BF6317-9DB5-8FB1-429D-BC9CFDBA4EA3}"/>
          </ac:spMkLst>
        </pc:spChg>
        <pc:picChg chg="add del">
          <ac:chgData name="Pratik Suhas" userId="6fb59f47-7475-4b8c-af52-9b2513b78b83" providerId="ADAL" clId="{0779DA6D-E102-401F-932B-AB848D2D9E73}" dt="2023-03-23T15:53:52.137" v="4226" actId="478"/>
          <ac:picMkLst>
            <pc:docMk/>
            <pc:sldMk cId="3778322518" sldId="396"/>
            <ac:picMk id="5" creationId="{1B8032A8-D235-70AA-BC22-62CB491149FD}"/>
          </ac:picMkLst>
        </pc:picChg>
        <pc:picChg chg="add mod">
          <ac:chgData name="Pratik Suhas" userId="6fb59f47-7475-4b8c-af52-9b2513b78b83" providerId="ADAL" clId="{0779DA6D-E102-401F-932B-AB848D2D9E73}" dt="2023-03-23T15:56:58.692" v="4250" actId="1076"/>
          <ac:picMkLst>
            <pc:docMk/>
            <pc:sldMk cId="3778322518" sldId="396"/>
            <ac:picMk id="11" creationId="{F669F116-6518-04BB-6A41-42C3BB12E0FF}"/>
          </ac:picMkLst>
        </pc:picChg>
        <pc:picChg chg="del">
          <ac:chgData name="Pratik Suhas" userId="6fb59f47-7475-4b8c-af52-9b2513b78b83" providerId="ADAL" clId="{0779DA6D-E102-401F-932B-AB848D2D9E73}" dt="2023-03-23T15:56:51.719" v="4249" actId="478"/>
          <ac:picMkLst>
            <pc:docMk/>
            <pc:sldMk cId="3778322518" sldId="396"/>
            <ac:picMk id="34" creationId="{47C14875-D8F0-C460-E719-D99D89951BD8}"/>
          </ac:picMkLst>
        </pc:picChg>
      </pc:sldChg>
      <pc:sldChg chg="addSp delSp modSp add mod modAnim addCm">
        <pc:chgData name="Pratik Suhas" userId="6fb59f47-7475-4b8c-af52-9b2513b78b83" providerId="ADAL" clId="{0779DA6D-E102-401F-932B-AB848D2D9E73}" dt="2023-03-30T23:03:54.090" v="6529" actId="14100"/>
        <pc:sldMkLst>
          <pc:docMk/>
          <pc:sldMk cId="4183137486" sldId="396"/>
        </pc:sldMkLst>
        <pc:spChg chg="mod">
          <ac:chgData name="Pratik Suhas" userId="6fb59f47-7475-4b8c-af52-9b2513b78b83" providerId="ADAL" clId="{0779DA6D-E102-401F-932B-AB848D2D9E73}" dt="2023-03-30T20:06:35.526" v="5327" actId="1036"/>
          <ac:spMkLst>
            <pc:docMk/>
            <pc:sldMk cId="4183137486" sldId="396"/>
            <ac:spMk id="9" creationId="{C4A04208-0F3A-8206-6FCF-9091DEC2A395}"/>
          </ac:spMkLst>
        </pc:spChg>
        <pc:spChg chg="mod">
          <ac:chgData name="Pratik Suhas" userId="6fb59f47-7475-4b8c-af52-9b2513b78b83" providerId="ADAL" clId="{0779DA6D-E102-401F-932B-AB848D2D9E73}" dt="2023-03-23T18:58:49.130" v="4457" actId="1035"/>
          <ac:spMkLst>
            <pc:docMk/>
            <pc:sldMk cId="4183137486" sldId="396"/>
            <ac:spMk id="12" creationId="{F9A47ADF-7BDC-D23A-33B4-5ABB038EB9F0}"/>
          </ac:spMkLst>
        </pc:spChg>
        <pc:spChg chg="del">
          <ac:chgData name="Pratik Suhas" userId="6fb59f47-7475-4b8c-af52-9b2513b78b83" providerId="ADAL" clId="{0779DA6D-E102-401F-932B-AB848D2D9E73}" dt="2023-03-23T18:57:54.028" v="4424" actId="478"/>
          <ac:spMkLst>
            <pc:docMk/>
            <pc:sldMk cId="4183137486" sldId="396"/>
            <ac:spMk id="13" creationId="{89CEEE84-36C4-5A84-1B15-814539D276E6}"/>
          </ac:spMkLst>
        </pc:spChg>
        <pc:spChg chg="add mod">
          <ac:chgData name="Pratik Suhas" userId="6fb59f47-7475-4b8c-af52-9b2513b78b83" providerId="ADAL" clId="{0779DA6D-E102-401F-932B-AB848D2D9E73}" dt="2023-03-30T23:03:54.090" v="6529" actId="14100"/>
          <ac:spMkLst>
            <pc:docMk/>
            <pc:sldMk cId="4183137486" sldId="396"/>
            <ac:spMk id="15" creationId="{7A7C9804-33F3-576D-0990-93D3D034C2CE}"/>
          </ac:spMkLst>
        </pc:spChg>
        <pc:spChg chg="mod">
          <ac:chgData name="Pratik Suhas" userId="6fb59f47-7475-4b8c-af52-9b2513b78b83" providerId="ADAL" clId="{0779DA6D-E102-401F-932B-AB848D2D9E73}" dt="2023-03-23T18:58:49.130" v="4457" actId="1035"/>
          <ac:spMkLst>
            <pc:docMk/>
            <pc:sldMk cId="4183137486" sldId="396"/>
            <ac:spMk id="15" creationId="{FD18A778-3FB0-9494-FB65-1100C80C7567}"/>
          </ac:spMkLst>
        </pc:spChg>
        <pc:spChg chg="add mod">
          <ac:chgData name="Pratik Suhas" userId="6fb59f47-7475-4b8c-af52-9b2513b78b83" providerId="ADAL" clId="{0779DA6D-E102-401F-932B-AB848D2D9E73}" dt="2023-03-30T20:08:07.169" v="5333" actId="1036"/>
          <ac:spMkLst>
            <pc:docMk/>
            <pc:sldMk cId="4183137486" sldId="396"/>
            <ac:spMk id="17" creationId="{5A1A59BD-B807-C1B5-0CB0-623DE4AAF416}"/>
          </ac:spMkLst>
        </pc:spChg>
        <pc:spChg chg="add del mod">
          <ac:chgData name="Pratik Suhas" userId="6fb59f47-7475-4b8c-af52-9b2513b78b83" providerId="ADAL" clId="{0779DA6D-E102-401F-932B-AB848D2D9E73}" dt="2023-03-30T20:07:40.932" v="5330" actId="207"/>
          <ac:spMkLst>
            <pc:docMk/>
            <pc:sldMk cId="4183137486" sldId="396"/>
            <ac:spMk id="23" creationId="{14113B5B-1A4D-99D8-D40E-2110AF35902E}"/>
          </ac:spMkLst>
        </pc:spChg>
        <pc:spChg chg="add del mod">
          <ac:chgData name="Pratik Suhas" userId="6fb59f47-7475-4b8c-af52-9b2513b78b83" providerId="ADAL" clId="{0779DA6D-E102-401F-932B-AB848D2D9E73}" dt="2023-03-30T20:07:40.932" v="5330" actId="207"/>
          <ac:spMkLst>
            <pc:docMk/>
            <pc:sldMk cId="4183137486" sldId="396"/>
            <ac:spMk id="24" creationId="{AFEB506E-458F-1510-EF9B-8D83A19DBC69}"/>
          </ac:spMkLst>
        </pc:spChg>
        <pc:spChg chg="mod">
          <ac:chgData name="Pratik Suhas" userId="6fb59f47-7475-4b8c-af52-9b2513b78b83" providerId="ADAL" clId="{0779DA6D-E102-401F-932B-AB848D2D9E73}" dt="2023-03-30T20:06:35.526" v="5327" actId="1036"/>
          <ac:spMkLst>
            <pc:docMk/>
            <pc:sldMk cId="4183137486" sldId="396"/>
            <ac:spMk id="41" creationId="{D6EC11D4-5B1E-048B-DAD4-7A597C836D56}"/>
          </ac:spMkLst>
        </pc:spChg>
        <pc:spChg chg="mod">
          <ac:chgData name="Pratik Suhas" userId="6fb59f47-7475-4b8c-af52-9b2513b78b83" providerId="ADAL" clId="{0779DA6D-E102-401F-932B-AB848D2D9E73}" dt="2023-03-30T23:03:01.153" v="6527" actId="20577"/>
          <ac:spMkLst>
            <pc:docMk/>
            <pc:sldMk cId="4183137486" sldId="396"/>
            <ac:spMk id="69" creationId="{FC29545D-AA82-5399-4ED5-F5EE54E1B1DB}"/>
          </ac:spMkLst>
        </pc:spChg>
        <pc:grpChg chg="mod">
          <ac:chgData name="Pratik Suhas" userId="6fb59f47-7475-4b8c-af52-9b2513b78b83" providerId="ADAL" clId="{0779DA6D-E102-401F-932B-AB848D2D9E73}" dt="2023-03-23T18:58:40.950" v="4443" actId="1035"/>
          <ac:grpSpMkLst>
            <pc:docMk/>
            <pc:sldMk cId="4183137486" sldId="396"/>
            <ac:grpSpMk id="4" creationId="{86EEB6CB-6AC8-C687-0489-6B1C87E937A1}"/>
          </ac:grpSpMkLst>
        </pc:grpChg>
        <pc:cxnChg chg="mod">
          <ac:chgData name="Pratik Suhas" userId="6fb59f47-7475-4b8c-af52-9b2513b78b83" providerId="ADAL" clId="{0779DA6D-E102-401F-932B-AB848D2D9E73}" dt="2023-03-30T20:04:51.134" v="5306" actId="478"/>
          <ac:cxnSpMkLst>
            <pc:docMk/>
            <pc:sldMk cId="4183137486" sldId="396"/>
            <ac:cxnSpMk id="8" creationId="{F60E9139-BF3F-55CC-C69A-B82B2E1EE44B}"/>
          </ac:cxnSpMkLst>
        </pc:cxnChg>
        <pc:cxnChg chg="mod">
          <ac:chgData name="Pratik Suhas" userId="6fb59f47-7475-4b8c-af52-9b2513b78b83" providerId="ADAL" clId="{0779DA6D-E102-401F-932B-AB848D2D9E73}" dt="2023-03-30T20:04:51.134" v="5306" actId="478"/>
          <ac:cxnSpMkLst>
            <pc:docMk/>
            <pc:sldMk cId="4183137486" sldId="396"/>
            <ac:cxnSpMk id="19" creationId="{32139033-89D8-CC61-0E4C-B3092159B6F8}"/>
          </ac:cxnSpMkLst>
        </pc:cxnChg>
        <pc:extLst>
          <p:ext xmlns:p="http://schemas.openxmlformats.org/presentationml/2006/main" uri="{D6D511B9-2390-475A-947B-AFAB55BFBCF1}">
            <pc226:cmChg xmlns:pc226="http://schemas.microsoft.com/office/powerpoint/2022/06/main/command" chg="add">
              <pc226:chgData name="Pratik Suhas" userId="6fb59f47-7475-4b8c-af52-9b2513b78b83" providerId="ADAL" clId="{0779DA6D-E102-401F-932B-AB848D2D9E73}" dt="2023-03-30T20:10:09.130" v="5341"/>
              <pc2:cmMkLst xmlns:pc2="http://schemas.microsoft.com/office/powerpoint/2019/9/main/command">
                <pc:docMk/>
                <pc:sldMk cId="4183137486" sldId="396"/>
                <pc2:cmMk id="{D5F642EE-ED4F-45CE-B5D8-C6749771F24A}"/>
              </pc2:cmMkLst>
            </pc226:cmChg>
          </p:ext>
        </pc:extLst>
      </pc:sldChg>
      <pc:sldChg chg="modSp add mod delCm">
        <pc:chgData name="Pratik Suhas" userId="6fb59f47-7475-4b8c-af52-9b2513b78b83" providerId="ADAL" clId="{0779DA6D-E102-401F-932B-AB848D2D9E73}" dt="2023-03-30T22:44:21.518" v="6316"/>
        <pc:sldMkLst>
          <pc:docMk/>
          <pc:sldMk cId="2922846607" sldId="399"/>
        </pc:sldMkLst>
        <pc:spChg chg="mod">
          <ac:chgData name="Pratik Suhas" userId="6fb59f47-7475-4b8c-af52-9b2513b78b83" providerId="ADAL" clId="{0779DA6D-E102-401F-932B-AB848D2D9E73}" dt="2023-03-30T22:12:01.929" v="6133" actId="2085"/>
          <ac:spMkLst>
            <pc:docMk/>
            <pc:sldMk cId="2922846607" sldId="399"/>
            <ac:spMk id="36" creationId="{499315D3-FD77-A52C-F483-0B82AB8BFA92}"/>
          </ac:spMkLst>
        </pc:spChg>
        <pc:spChg chg="mod">
          <ac:chgData name="Pratik Suhas" userId="6fb59f47-7475-4b8c-af52-9b2513b78b83" providerId="ADAL" clId="{0779DA6D-E102-401F-932B-AB848D2D9E73}" dt="2023-03-30T22:12:01.929" v="6133" actId="2085"/>
          <ac:spMkLst>
            <pc:docMk/>
            <pc:sldMk cId="2922846607" sldId="399"/>
            <ac:spMk id="37" creationId="{34BDAC32-1B25-E71C-6EF5-9F978015A6AB}"/>
          </ac:spMkLst>
        </pc:spChg>
        <pc:extLst>
          <p:ext xmlns:p="http://schemas.openxmlformats.org/presentationml/2006/main" uri="{D6D511B9-2390-475A-947B-AFAB55BFBCF1}">
            <pc226:cmChg xmlns:pc226="http://schemas.microsoft.com/office/powerpoint/2022/06/main/command" chg="del">
              <pc226:chgData name="Pratik Suhas" userId="6fb59f47-7475-4b8c-af52-9b2513b78b83" providerId="ADAL" clId="{0779DA6D-E102-401F-932B-AB848D2D9E73}" dt="2023-03-30T22:44:21.518" v="6316"/>
              <pc2:cmMkLst xmlns:pc2="http://schemas.microsoft.com/office/powerpoint/2019/9/main/command">
                <pc:docMk/>
                <pc:sldMk cId="2922846607" sldId="399"/>
                <pc2:cmMk id="{C513A355-BAA6-4C3F-B332-A61607FE586A}"/>
              </pc2:cmMkLst>
            </pc226:cmChg>
          </p:ext>
        </pc:extLst>
      </pc:sldChg>
      <pc:sldChg chg="delSp modSp add mod delAnim">
        <pc:chgData name="Pratik Suhas" userId="6fb59f47-7475-4b8c-af52-9b2513b78b83" providerId="ADAL" clId="{0779DA6D-E102-401F-932B-AB848D2D9E73}" dt="2023-03-30T22:43:59.560" v="6315" actId="1035"/>
        <pc:sldMkLst>
          <pc:docMk/>
          <pc:sldMk cId="1066163963" sldId="400"/>
        </pc:sldMkLst>
        <pc:spChg chg="mod">
          <ac:chgData name="Pratik Suhas" userId="6fb59f47-7475-4b8c-af52-9b2513b78b83" providerId="ADAL" clId="{0779DA6D-E102-401F-932B-AB848D2D9E73}" dt="2023-03-30T22:43:53.950" v="6292" actId="1035"/>
          <ac:spMkLst>
            <pc:docMk/>
            <pc:sldMk cId="1066163963" sldId="400"/>
            <ac:spMk id="3" creationId="{87A0C4AD-07DB-5114-4FDE-C2385C257087}"/>
          </ac:spMkLst>
        </pc:spChg>
        <pc:spChg chg="mod">
          <ac:chgData name="Pratik Suhas" userId="6fb59f47-7475-4b8c-af52-9b2513b78b83" providerId="ADAL" clId="{0779DA6D-E102-401F-932B-AB848D2D9E73}" dt="2023-03-30T22:43:53.950" v="6292" actId="1035"/>
          <ac:spMkLst>
            <pc:docMk/>
            <pc:sldMk cId="1066163963" sldId="400"/>
            <ac:spMk id="4" creationId="{A60AAB45-805E-735E-0A40-EB274D020CF8}"/>
          </ac:spMkLst>
        </pc:spChg>
        <pc:spChg chg="mod">
          <ac:chgData name="Pratik Suhas" userId="6fb59f47-7475-4b8c-af52-9b2513b78b83" providerId="ADAL" clId="{0779DA6D-E102-401F-932B-AB848D2D9E73}" dt="2023-03-30T22:43:53.950" v="6292" actId="1035"/>
          <ac:spMkLst>
            <pc:docMk/>
            <pc:sldMk cId="1066163963" sldId="400"/>
            <ac:spMk id="10" creationId="{C18DCEE5-2D1D-26A2-EFDA-308C9AF1F064}"/>
          </ac:spMkLst>
        </pc:spChg>
        <pc:spChg chg="mod">
          <ac:chgData name="Pratik Suhas" userId="6fb59f47-7475-4b8c-af52-9b2513b78b83" providerId="ADAL" clId="{0779DA6D-E102-401F-932B-AB848D2D9E73}" dt="2023-03-30T22:43:53.950" v="6292" actId="1035"/>
          <ac:spMkLst>
            <pc:docMk/>
            <pc:sldMk cId="1066163963" sldId="400"/>
            <ac:spMk id="18" creationId="{48F33B3D-BD95-9CFF-58B9-EC0F30A2E3DD}"/>
          </ac:spMkLst>
        </pc:spChg>
        <pc:picChg chg="mod">
          <ac:chgData name="Pratik Suhas" userId="6fb59f47-7475-4b8c-af52-9b2513b78b83" providerId="ADAL" clId="{0779DA6D-E102-401F-932B-AB848D2D9E73}" dt="2023-03-30T22:43:53.950" v="6292" actId="1035"/>
          <ac:picMkLst>
            <pc:docMk/>
            <pc:sldMk cId="1066163963" sldId="400"/>
            <ac:picMk id="5" creationId="{1B8032A8-D235-70AA-BC22-62CB491149FD}"/>
          </ac:picMkLst>
        </pc:picChg>
        <pc:picChg chg="mod">
          <ac:chgData name="Pratik Suhas" userId="6fb59f47-7475-4b8c-af52-9b2513b78b83" providerId="ADAL" clId="{0779DA6D-E102-401F-932B-AB848D2D9E73}" dt="2023-03-30T22:43:53.950" v="6292" actId="1035"/>
          <ac:picMkLst>
            <pc:docMk/>
            <pc:sldMk cId="1066163963" sldId="400"/>
            <ac:picMk id="19" creationId="{FE850B5D-C1E8-0E75-638A-85800D9F06BA}"/>
          </ac:picMkLst>
        </pc:picChg>
        <pc:picChg chg="del">
          <ac:chgData name="Pratik Suhas" userId="6fb59f47-7475-4b8c-af52-9b2513b78b83" providerId="ADAL" clId="{0779DA6D-E102-401F-932B-AB848D2D9E73}" dt="2023-03-30T22:13:15.782" v="6138" actId="478"/>
          <ac:picMkLst>
            <pc:docMk/>
            <pc:sldMk cId="1066163963" sldId="400"/>
            <ac:picMk id="34" creationId="{47C14875-D8F0-C460-E719-D99D89951BD8}"/>
          </ac:picMkLst>
        </pc:picChg>
        <pc:cxnChg chg="mod">
          <ac:chgData name="Pratik Suhas" userId="6fb59f47-7475-4b8c-af52-9b2513b78b83" providerId="ADAL" clId="{0779DA6D-E102-401F-932B-AB848D2D9E73}" dt="2023-03-30T22:43:59.560" v="6315" actId="1035"/>
          <ac:cxnSpMkLst>
            <pc:docMk/>
            <pc:sldMk cId="1066163963" sldId="400"/>
            <ac:cxnSpMk id="8" creationId="{2BE64BF3-EAEA-878A-4936-0AF9928EE8E3}"/>
          </ac:cxnSpMkLst>
        </pc:cxnChg>
      </pc:sldChg>
      <pc:sldChg chg="addSp delSp modSp add mod delAnim modAnim">
        <pc:chgData name="Pratik Suhas" userId="6fb59f47-7475-4b8c-af52-9b2513b78b83" providerId="ADAL" clId="{0779DA6D-E102-401F-932B-AB848D2D9E73}" dt="2023-03-30T23:01:21.965" v="6526" actId="1035"/>
        <pc:sldMkLst>
          <pc:docMk/>
          <pc:sldMk cId="936221414" sldId="401"/>
        </pc:sldMkLst>
        <pc:spChg chg="del">
          <ac:chgData name="Pratik Suhas" userId="6fb59f47-7475-4b8c-af52-9b2513b78b83" providerId="ADAL" clId="{0779DA6D-E102-401F-932B-AB848D2D9E73}" dt="2023-03-30T22:53:22.993" v="6379" actId="478"/>
          <ac:spMkLst>
            <pc:docMk/>
            <pc:sldMk cId="936221414" sldId="401"/>
            <ac:spMk id="5" creationId="{E516565A-54A4-3168-C499-519E22BBE9DC}"/>
          </ac:spMkLst>
        </pc:spChg>
        <pc:spChg chg="add mod">
          <ac:chgData name="Pratik Suhas" userId="6fb59f47-7475-4b8c-af52-9b2513b78b83" providerId="ADAL" clId="{0779DA6D-E102-401F-932B-AB848D2D9E73}" dt="2023-03-30T22:56:13.149" v="6441" actId="1037"/>
          <ac:spMkLst>
            <pc:docMk/>
            <pc:sldMk cId="936221414" sldId="401"/>
            <ac:spMk id="6" creationId="{01364C50-A99E-44A7-3FE5-BE289DB53A73}"/>
          </ac:spMkLst>
        </pc:spChg>
        <pc:spChg chg="add mod">
          <ac:chgData name="Pratik Suhas" userId="6fb59f47-7475-4b8c-af52-9b2513b78b83" providerId="ADAL" clId="{0779DA6D-E102-401F-932B-AB848D2D9E73}" dt="2023-03-30T22:56:15.166" v="6445" actId="1037"/>
          <ac:spMkLst>
            <pc:docMk/>
            <pc:sldMk cId="936221414" sldId="401"/>
            <ac:spMk id="7" creationId="{CCC4684C-C625-0135-AC35-4D9F4A6BA096}"/>
          </ac:spMkLst>
        </pc:spChg>
        <pc:spChg chg="add mod">
          <ac:chgData name="Pratik Suhas" userId="6fb59f47-7475-4b8c-af52-9b2513b78b83" providerId="ADAL" clId="{0779DA6D-E102-401F-932B-AB848D2D9E73}" dt="2023-03-30T22:58:56.026" v="6473" actId="1076"/>
          <ac:spMkLst>
            <pc:docMk/>
            <pc:sldMk cId="936221414" sldId="401"/>
            <ac:spMk id="8" creationId="{BF536AC2-0472-D7C7-D251-B0AC75743186}"/>
          </ac:spMkLst>
        </pc:spChg>
        <pc:spChg chg="add mod">
          <ac:chgData name="Pratik Suhas" userId="6fb59f47-7475-4b8c-af52-9b2513b78b83" providerId="ADAL" clId="{0779DA6D-E102-401F-932B-AB848D2D9E73}" dt="2023-03-30T22:58:56.026" v="6473" actId="1076"/>
          <ac:spMkLst>
            <pc:docMk/>
            <pc:sldMk cId="936221414" sldId="401"/>
            <ac:spMk id="10" creationId="{4D22777E-0E9E-3E0E-5261-122EC64B71BB}"/>
          </ac:spMkLst>
        </pc:spChg>
        <pc:spChg chg="add del mod">
          <ac:chgData name="Pratik Suhas" userId="6fb59f47-7475-4b8c-af52-9b2513b78b83" providerId="ADAL" clId="{0779DA6D-E102-401F-932B-AB848D2D9E73}" dt="2023-03-30T23:01:21.965" v="6526" actId="1035"/>
          <ac:spMkLst>
            <pc:docMk/>
            <pc:sldMk cId="936221414" sldId="401"/>
            <ac:spMk id="14" creationId="{5DA586D1-20B7-E198-02FF-8BCDA27A93BB}"/>
          </ac:spMkLst>
        </pc:spChg>
        <pc:spChg chg="mod">
          <ac:chgData name="Pratik Suhas" userId="6fb59f47-7475-4b8c-af52-9b2513b78b83" providerId="ADAL" clId="{0779DA6D-E102-401F-932B-AB848D2D9E73}" dt="2023-03-30T22:58:01.498" v="6464"/>
          <ac:spMkLst>
            <pc:docMk/>
            <pc:sldMk cId="936221414" sldId="401"/>
            <ac:spMk id="16" creationId="{2B8B56DA-EA03-006A-827F-EDF2F29AC80A}"/>
          </ac:spMkLst>
        </pc:spChg>
        <pc:spChg chg="del">
          <ac:chgData name="Pratik Suhas" userId="6fb59f47-7475-4b8c-af52-9b2513b78b83" providerId="ADAL" clId="{0779DA6D-E102-401F-932B-AB848D2D9E73}" dt="2023-03-30T22:53:22.993" v="6379" actId="478"/>
          <ac:spMkLst>
            <pc:docMk/>
            <pc:sldMk cId="936221414" sldId="401"/>
            <ac:spMk id="26" creationId="{50277832-05F3-2011-788F-624AD77D834F}"/>
          </ac:spMkLst>
        </pc:spChg>
        <pc:spChg chg="del">
          <ac:chgData name="Pratik Suhas" userId="6fb59f47-7475-4b8c-af52-9b2513b78b83" providerId="ADAL" clId="{0779DA6D-E102-401F-932B-AB848D2D9E73}" dt="2023-03-30T22:53:22.993" v="6379" actId="478"/>
          <ac:spMkLst>
            <pc:docMk/>
            <pc:sldMk cId="936221414" sldId="401"/>
            <ac:spMk id="29" creationId="{226B9AC0-AE82-EAB7-F303-C2A784FC7182}"/>
          </ac:spMkLst>
        </pc:spChg>
        <pc:spChg chg="del">
          <ac:chgData name="Pratik Suhas" userId="6fb59f47-7475-4b8c-af52-9b2513b78b83" providerId="ADAL" clId="{0779DA6D-E102-401F-932B-AB848D2D9E73}" dt="2023-03-30T22:53:22.993" v="6379" actId="478"/>
          <ac:spMkLst>
            <pc:docMk/>
            <pc:sldMk cId="936221414" sldId="401"/>
            <ac:spMk id="34" creationId="{34C2D886-C5F6-7838-F9F9-0C616B03BAF9}"/>
          </ac:spMkLst>
        </pc:spChg>
        <pc:spChg chg="del">
          <ac:chgData name="Pratik Suhas" userId="6fb59f47-7475-4b8c-af52-9b2513b78b83" providerId="ADAL" clId="{0779DA6D-E102-401F-932B-AB848D2D9E73}" dt="2023-03-30T22:53:22.993" v="6379" actId="478"/>
          <ac:spMkLst>
            <pc:docMk/>
            <pc:sldMk cId="936221414" sldId="401"/>
            <ac:spMk id="35" creationId="{64C527E7-5FB2-3134-90C1-09DEF89C40BC}"/>
          </ac:spMkLst>
        </pc:spChg>
        <pc:spChg chg="del">
          <ac:chgData name="Pratik Suhas" userId="6fb59f47-7475-4b8c-af52-9b2513b78b83" providerId="ADAL" clId="{0779DA6D-E102-401F-932B-AB848D2D9E73}" dt="2023-03-30T22:53:22.993" v="6379" actId="478"/>
          <ac:spMkLst>
            <pc:docMk/>
            <pc:sldMk cId="936221414" sldId="401"/>
            <ac:spMk id="38" creationId="{BC74C965-57A1-9D87-687E-4BB3B7FD5B49}"/>
          </ac:spMkLst>
        </pc:spChg>
        <pc:spChg chg="mod">
          <ac:chgData name="Pratik Suhas" userId="6fb59f47-7475-4b8c-af52-9b2513b78b83" providerId="ADAL" clId="{0779DA6D-E102-401F-932B-AB848D2D9E73}" dt="2023-03-30T22:53:42.766" v="6382" actId="1076"/>
          <ac:spMkLst>
            <pc:docMk/>
            <pc:sldMk cId="936221414" sldId="401"/>
            <ac:spMk id="69" creationId="{FC29545D-AA82-5399-4ED5-F5EE54E1B1DB}"/>
          </ac:spMkLst>
        </pc:spChg>
        <pc:grpChg chg="mod">
          <ac:chgData name="Pratik Suhas" userId="6fb59f47-7475-4b8c-af52-9b2513b78b83" providerId="ADAL" clId="{0779DA6D-E102-401F-932B-AB848D2D9E73}" dt="2023-03-30T23:00:55.287" v="6505" actId="14100"/>
          <ac:grpSpMkLst>
            <pc:docMk/>
            <pc:sldMk cId="936221414" sldId="401"/>
            <ac:grpSpMk id="3" creationId="{97A61BA6-C530-7079-50B8-223359B41C16}"/>
          </ac:grpSpMkLst>
        </pc:grpChg>
        <pc:cxnChg chg="del mod">
          <ac:chgData name="Pratik Suhas" userId="6fb59f47-7475-4b8c-af52-9b2513b78b83" providerId="ADAL" clId="{0779DA6D-E102-401F-932B-AB848D2D9E73}" dt="2023-03-30T22:53:22.993" v="6379" actId="478"/>
          <ac:cxnSpMkLst>
            <pc:docMk/>
            <pc:sldMk cId="936221414" sldId="401"/>
            <ac:cxnSpMk id="9" creationId="{7FDEFA85-4163-AFF0-E678-716D0B2CBA23}"/>
          </ac:cxnSpMkLst>
        </pc:cxnChg>
        <pc:cxnChg chg="del mod">
          <ac:chgData name="Pratik Suhas" userId="6fb59f47-7475-4b8c-af52-9b2513b78b83" providerId="ADAL" clId="{0779DA6D-E102-401F-932B-AB848D2D9E73}" dt="2023-03-30T22:53:22.993" v="6379" actId="478"/>
          <ac:cxnSpMkLst>
            <pc:docMk/>
            <pc:sldMk cId="936221414" sldId="401"/>
            <ac:cxnSpMk id="20" creationId="{7A65E877-FDE2-93EC-BB87-2A235F0AA90F}"/>
          </ac:cxnSpMkLst>
        </pc:cxnChg>
        <pc:cxnChg chg="del mod">
          <ac:chgData name="Pratik Suhas" userId="6fb59f47-7475-4b8c-af52-9b2513b78b83" providerId="ADAL" clId="{0779DA6D-E102-401F-932B-AB848D2D9E73}" dt="2023-03-30T22:53:22.993" v="6379" actId="478"/>
          <ac:cxnSpMkLst>
            <pc:docMk/>
            <pc:sldMk cId="936221414" sldId="401"/>
            <ac:cxnSpMk id="32" creationId="{1C118D1F-AE4A-E9CF-5D03-567774825E80}"/>
          </ac:cxnSpMkLst>
        </pc:cxnChg>
        <pc:cxnChg chg="del mod">
          <ac:chgData name="Pratik Suhas" userId="6fb59f47-7475-4b8c-af52-9b2513b78b83" providerId="ADAL" clId="{0779DA6D-E102-401F-932B-AB848D2D9E73}" dt="2023-03-30T22:53:22.993" v="6379" actId="478"/>
          <ac:cxnSpMkLst>
            <pc:docMk/>
            <pc:sldMk cId="936221414" sldId="401"/>
            <ac:cxnSpMk id="33" creationId="{04FEAFBC-1A9D-B30C-7199-D41BE46F8BF9}"/>
          </ac:cxnSpMkLst>
        </pc:cxnChg>
      </pc:sldChg>
      <pc:sldChg chg="add del">
        <pc:chgData name="Pratik Suhas" userId="6fb59f47-7475-4b8c-af52-9b2513b78b83" providerId="ADAL" clId="{0779DA6D-E102-401F-932B-AB848D2D9E73}" dt="2023-03-30T22:20:57.286" v="6140" actId="47"/>
        <pc:sldMkLst>
          <pc:docMk/>
          <pc:sldMk cId="1311222575" sldId="401"/>
        </pc:sldMkLst>
      </pc:sldChg>
      <pc:sldChg chg="addSp delSp modSp add del mod delAnim">
        <pc:chgData name="Pratik Suhas" userId="6fb59f47-7475-4b8c-af52-9b2513b78b83" providerId="ADAL" clId="{0779DA6D-E102-401F-932B-AB848D2D9E73}" dt="2023-03-30T22:53:14.835" v="6377" actId="47"/>
        <pc:sldMkLst>
          <pc:docMk/>
          <pc:sldMk cId="2245985609" sldId="401"/>
        </pc:sldMkLst>
        <pc:spChg chg="del">
          <ac:chgData name="Pratik Suhas" userId="6fb59f47-7475-4b8c-af52-9b2513b78b83" providerId="ADAL" clId="{0779DA6D-E102-401F-932B-AB848D2D9E73}" dt="2023-03-30T22:45:24.178" v="6334" actId="478"/>
          <ac:spMkLst>
            <pc:docMk/>
            <pc:sldMk cId="2245985609" sldId="401"/>
            <ac:spMk id="5" creationId="{E516565A-54A4-3168-C499-519E22BBE9DC}"/>
          </ac:spMkLst>
        </pc:spChg>
        <pc:spChg chg="add del mod">
          <ac:chgData name="Pratik Suhas" userId="6fb59f47-7475-4b8c-af52-9b2513b78b83" providerId="ADAL" clId="{0779DA6D-E102-401F-932B-AB848D2D9E73}" dt="2023-03-30T22:53:12.078" v="6376" actId="478"/>
          <ac:spMkLst>
            <pc:docMk/>
            <pc:sldMk cId="2245985609" sldId="401"/>
            <ac:spMk id="8" creationId="{91CDF51F-CD43-182B-85A7-F0D3385C96E2}"/>
          </ac:spMkLst>
        </pc:spChg>
        <pc:spChg chg="add del mod">
          <ac:chgData name="Pratik Suhas" userId="6fb59f47-7475-4b8c-af52-9b2513b78b83" providerId="ADAL" clId="{0779DA6D-E102-401F-932B-AB848D2D9E73}" dt="2023-03-30T22:53:12.078" v="6376" actId="478"/>
          <ac:spMkLst>
            <pc:docMk/>
            <pc:sldMk cId="2245985609" sldId="401"/>
            <ac:spMk id="14" creationId="{6B2B1808-20D5-46E1-07A9-065B540F3674}"/>
          </ac:spMkLst>
        </pc:spChg>
        <pc:spChg chg="add del mod">
          <ac:chgData name="Pratik Suhas" userId="6fb59f47-7475-4b8c-af52-9b2513b78b83" providerId="ADAL" clId="{0779DA6D-E102-401F-932B-AB848D2D9E73}" dt="2023-03-30T22:53:12.078" v="6376" actId="478"/>
          <ac:spMkLst>
            <pc:docMk/>
            <pc:sldMk cId="2245985609" sldId="401"/>
            <ac:spMk id="15" creationId="{BF868166-5A99-A239-38C8-BE0783714D99}"/>
          </ac:spMkLst>
        </pc:spChg>
        <pc:spChg chg="del">
          <ac:chgData name="Pratik Suhas" userId="6fb59f47-7475-4b8c-af52-9b2513b78b83" providerId="ADAL" clId="{0779DA6D-E102-401F-932B-AB848D2D9E73}" dt="2023-03-30T22:45:24.178" v="6334" actId="478"/>
          <ac:spMkLst>
            <pc:docMk/>
            <pc:sldMk cId="2245985609" sldId="401"/>
            <ac:spMk id="26" creationId="{50277832-05F3-2011-788F-624AD77D834F}"/>
          </ac:spMkLst>
        </pc:spChg>
        <pc:spChg chg="mod">
          <ac:chgData name="Pratik Suhas" userId="6fb59f47-7475-4b8c-af52-9b2513b78b83" providerId="ADAL" clId="{0779DA6D-E102-401F-932B-AB848D2D9E73}" dt="2023-03-30T22:51:58.015" v="6366" actId="20577"/>
          <ac:spMkLst>
            <pc:docMk/>
            <pc:sldMk cId="2245985609" sldId="401"/>
            <ac:spMk id="28" creationId="{6E911C42-FC26-DFBD-2850-2D869CF6BF34}"/>
          </ac:spMkLst>
        </pc:spChg>
        <pc:spChg chg="del">
          <ac:chgData name="Pratik Suhas" userId="6fb59f47-7475-4b8c-af52-9b2513b78b83" providerId="ADAL" clId="{0779DA6D-E102-401F-932B-AB848D2D9E73}" dt="2023-03-30T22:45:24.178" v="6334" actId="478"/>
          <ac:spMkLst>
            <pc:docMk/>
            <pc:sldMk cId="2245985609" sldId="401"/>
            <ac:spMk id="29" creationId="{226B9AC0-AE82-EAB7-F303-C2A784FC7182}"/>
          </ac:spMkLst>
        </pc:spChg>
        <pc:spChg chg="del">
          <ac:chgData name="Pratik Suhas" userId="6fb59f47-7475-4b8c-af52-9b2513b78b83" providerId="ADAL" clId="{0779DA6D-E102-401F-932B-AB848D2D9E73}" dt="2023-03-30T22:45:24.178" v="6334" actId="478"/>
          <ac:spMkLst>
            <pc:docMk/>
            <pc:sldMk cId="2245985609" sldId="401"/>
            <ac:spMk id="34" creationId="{34C2D886-C5F6-7838-F9F9-0C616B03BAF9}"/>
          </ac:spMkLst>
        </pc:spChg>
        <pc:spChg chg="del">
          <ac:chgData name="Pratik Suhas" userId="6fb59f47-7475-4b8c-af52-9b2513b78b83" providerId="ADAL" clId="{0779DA6D-E102-401F-932B-AB848D2D9E73}" dt="2023-03-30T22:45:24.178" v="6334" actId="478"/>
          <ac:spMkLst>
            <pc:docMk/>
            <pc:sldMk cId="2245985609" sldId="401"/>
            <ac:spMk id="35" creationId="{64C527E7-5FB2-3134-90C1-09DEF89C40BC}"/>
          </ac:spMkLst>
        </pc:spChg>
        <pc:spChg chg="del">
          <ac:chgData name="Pratik Suhas" userId="6fb59f47-7475-4b8c-af52-9b2513b78b83" providerId="ADAL" clId="{0779DA6D-E102-401F-932B-AB848D2D9E73}" dt="2023-03-30T22:45:24.178" v="6334" actId="478"/>
          <ac:spMkLst>
            <pc:docMk/>
            <pc:sldMk cId="2245985609" sldId="401"/>
            <ac:spMk id="38" creationId="{BC74C965-57A1-9D87-687E-4BB3B7FD5B49}"/>
          </ac:spMkLst>
        </pc:spChg>
        <pc:spChg chg="mod">
          <ac:chgData name="Pratik Suhas" userId="6fb59f47-7475-4b8c-af52-9b2513b78b83" providerId="ADAL" clId="{0779DA6D-E102-401F-932B-AB848D2D9E73}" dt="2023-03-30T22:46:18.151" v="6346" actId="1076"/>
          <ac:spMkLst>
            <pc:docMk/>
            <pc:sldMk cId="2245985609" sldId="401"/>
            <ac:spMk id="69" creationId="{FC29545D-AA82-5399-4ED5-F5EE54E1B1DB}"/>
          </ac:spMkLst>
        </pc:spChg>
        <pc:grpChg chg="mod">
          <ac:chgData name="Pratik Suhas" userId="6fb59f47-7475-4b8c-af52-9b2513b78b83" providerId="ADAL" clId="{0779DA6D-E102-401F-932B-AB848D2D9E73}" dt="2023-03-30T22:48:17.689" v="6351" actId="1076"/>
          <ac:grpSpMkLst>
            <pc:docMk/>
            <pc:sldMk cId="2245985609" sldId="401"/>
            <ac:grpSpMk id="3" creationId="{97A61BA6-C530-7079-50B8-223359B41C16}"/>
          </ac:grpSpMkLst>
        </pc:grpChg>
        <pc:cxnChg chg="del mod">
          <ac:chgData name="Pratik Suhas" userId="6fb59f47-7475-4b8c-af52-9b2513b78b83" providerId="ADAL" clId="{0779DA6D-E102-401F-932B-AB848D2D9E73}" dt="2023-03-30T22:45:24.178" v="6334" actId="478"/>
          <ac:cxnSpMkLst>
            <pc:docMk/>
            <pc:sldMk cId="2245985609" sldId="401"/>
            <ac:cxnSpMk id="9" creationId="{7FDEFA85-4163-AFF0-E678-716D0B2CBA23}"/>
          </ac:cxnSpMkLst>
        </pc:cxnChg>
        <pc:cxnChg chg="del mod">
          <ac:chgData name="Pratik Suhas" userId="6fb59f47-7475-4b8c-af52-9b2513b78b83" providerId="ADAL" clId="{0779DA6D-E102-401F-932B-AB848D2D9E73}" dt="2023-03-30T22:45:24.178" v="6334" actId="478"/>
          <ac:cxnSpMkLst>
            <pc:docMk/>
            <pc:sldMk cId="2245985609" sldId="401"/>
            <ac:cxnSpMk id="20" creationId="{7A65E877-FDE2-93EC-BB87-2A235F0AA90F}"/>
          </ac:cxnSpMkLst>
        </pc:cxnChg>
        <pc:cxnChg chg="del mod">
          <ac:chgData name="Pratik Suhas" userId="6fb59f47-7475-4b8c-af52-9b2513b78b83" providerId="ADAL" clId="{0779DA6D-E102-401F-932B-AB848D2D9E73}" dt="2023-03-30T22:45:24.178" v="6334" actId="478"/>
          <ac:cxnSpMkLst>
            <pc:docMk/>
            <pc:sldMk cId="2245985609" sldId="401"/>
            <ac:cxnSpMk id="32" creationId="{1C118D1F-AE4A-E9CF-5D03-567774825E80}"/>
          </ac:cxnSpMkLst>
        </pc:cxnChg>
        <pc:cxnChg chg="del mod">
          <ac:chgData name="Pratik Suhas" userId="6fb59f47-7475-4b8c-af52-9b2513b78b83" providerId="ADAL" clId="{0779DA6D-E102-401F-932B-AB848D2D9E73}" dt="2023-03-30T22:45:24.178" v="6334" actId="478"/>
          <ac:cxnSpMkLst>
            <pc:docMk/>
            <pc:sldMk cId="2245985609" sldId="401"/>
            <ac:cxnSpMk id="33" creationId="{04FEAFBC-1A9D-B30C-7199-D41BE46F8BF9}"/>
          </ac:cxnSpMkLst>
        </pc:cxnChg>
      </pc:sldChg>
      <pc:sldChg chg="add del">
        <pc:chgData name="Pratik Suhas" userId="6fb59f47-7475-4b8c-af52-9b2513b78b83" providerId="ADAL" clId="{0779DA6D-E102-401F-932B-AB848D2D9E73}" dt="2023-03-30T22:23:38.460" v="6166"/>
        <pc:sldMkLst>
          <pc:docMk/>
          <pc:sldMk cId="2355490410" sldId="401"/>
        </pc:sldMkLst>
      </pc:sldChg>
      <pc:sldChg chg="addSp delSp modSp add del mod">
        <pc:chgData name="Pratik Suhas" userId="6fb59f47-7475-4b8c-af52-9b2513b78b83" providerId="ADAL" clId="{0779DA6D-E102-401F-932B-AB848D2D9E73}" dt="2023-03-30T22:22:56.825" v="6164" actId="47"/>
        <pc:sldMkLst>
          <pc:docMk/>
          <pc:sldMk cId="2865394661" sldId="401"/>
        </pc:sldMkLst>
        <pc:spChg chg="mod">
          <ac:chgData name="Pratik Suhas" userId="6fb59f47-7475-4b8c-af52-9b2513b78b83" providerId="ADAL" clId="{0779DA6D-E102-401F-932B-AB848D2D9E73}" dt="2023-03-30T22:22:38.556" v="6161" actId="1036"/>
          <ac:spMkLst>
            <pc:docMk/>
            <pc:sldMk cId="2865394661" sldId="401"/>
            <ac:spMk id="3" creationId="{BF3AA37F-39C1-1B77-8623-F4BB5B47E8BF}"/>
          </ac:spMkLst>
        </pc:spChg>
        <pc:spChg chg="mod">
          <ac:chgData name="Pratik Suhas" userId="6fb59f47-7475-4b8c-af52-9b2513b78b83" providerId="ADAL" clId="{0779DA6D-E102-401F-932B-AB848D2D9E73}" dt="2023-03-30T22:22:38.556" v="6161" actId="1036"/>
          <ac:spMkLst>
            <pc:docMk/>
            <pc:sldMk cId="2865394661" sldId="401"/>
            <ac:spMk id="4" creationId="{B4EF35F2-A3FF-5FD6-17B6-4C84705AD63A}"/>
          </ac:spMkLst>
        </pc:spChg>
        <pc:spChg chg="add del mod">
          <ac:chgData name="Pratik Suhas" userId="6fb59f47-7475-4b8c-af52-9b2513b78b83" providerId="ADAL" clId="{0779DA6D-E102-401F-932B-AB848D2D9E73}" dt="2023-03-30T22:22:41.485" v="6163" actId="478"/>
          <ac:spMkLst>
            <pc:docMk/>
            <pc:sldMk cId="2865394661" sldId="401"/>
            <ac:spMk id="5" creationId="{107F4A87-3691-CC08-7C45-2C96D372995D}"/>
          </ac:spMkLst>
        </pc:spChg>
        <pc:spChg chg="mod">
          <ac:chgData name="Pratik Suhas" userId="6fb59f47-7475-4b8c-af52-9b2513b78b83" providerId="ADAL" clId="{0779DA6D-E102-401F-932B-AB848D2D9E73}" dt="2023-03-30T22:22:38.556" v="6161" actId="1036"/>
          <ac:spMkLst>
            <pc:docMk/>
            <pc:sldMk cId="2865394661" sldId="401"/>
            <ac:spMk id="41" creationId="{E3CB6FE0-111A-1C09-FEEE-FC4C661CB6A7}"/>
          </ac:spMkLst>
        </pc:spChg>
        <pc:spChg chg="mod">
          <ac:chgData name="Pratik Suhas" userId="6fb59f47-7475-4b8c-af52-9b2513b78b83" providerId="ADAL" clId="{0779DA6D-E102-401F-932B-AB848D2D9E73}" dt="2023-03-30T22:22:38.556" v="6161" actId="1036"/>
          <ac:spMkLst>
            <pc:docMk/>
            <pc:sldMk cId="2865394661" sldId="401"/>
            <ac:spMk id="57" creationId="{56CB0983-CE22-2C5E-EB1A-662B1DB90623}"/>
          </ac:spMkLst>
        </pc:spChg>
        <pc:grpChg chg="mod">
          <ac:chgData name="Pratik Suhas" userId="6fb59f47-7475-4b8c-af52-9b2513b78b83" providerId="ADAL" clId="{0779DA6D-E102-401F-932B-AB848D2D9E73}" dt="2023-03-30T22:22:38.556" v="6161" actId="1036"/>
          <ac:grpSpMkLst>
            <pc:docMk/>
            <pc:sldMk cId="2865394661" sldId="401"/>
            <ac:grpSpMk id="7" creationId="{B5B46E43-DF72-A409-A250-3D57E251A4A2}"/>
          </ac:grpSpMkLst>
        </pc:grpChg>
        <pc:picChg chg="mod">
          <ac:chgData name="Pratik Suhas" userId="6fb59f47-7475-4b8c-af52-9b2513b78b83" providerId="ADAL" clId="{0779DA6D-E102-401F-932B-AB848D2D9E73}" dt="2023-03-30T22:22:38.556" v="6161" actId="1036"/>
          <ac:picMkLst>
            <pc:docMk/>
            <pc:sldMk cId="2865394661" sldId="401"/>
            <ac:picMk id="1026" creationId="{4A6C3F29-40DE-1AE1-D003-58DD9175707F}"/>
          </ac:picMkLst>
        </pc:picChg>
      </pc:sldChg>
      <pc:sldChg chg="add del">
        <pc:chgData name="Pratik Suhas" userId="6fb59f47-7475-4b8c-af52-9b2513b78b83" providerId="ADAL" clId="{0779DA6D-E102-401F-932B-AB848D2D9E73}" dt="2023-03-30T22:47:55.260" v="6348"/>
        <pc:sldMkLst>
          <pc:docMk/>
          <pc:sldMk cId="2099500846" sldId="402"/>
        </pc:sldMkLst>
      </pc:sldChg>
      <pc:sldChg chg="modSp add mod">
        <pc:chgData name="Pratik Suhas" userId="6fb59f47-7475-4b8c-af52-9b2513b78b83" providerId="ADAL" clId="{0779DA6D-E102-401F-932B-AB848D2D9E73}" dt="2023-03-30T23:06:05.207" v="6697" actId="20577"/>
        <pc:sldMkLst>
          <pc:docMk/>
          <pc:sldMk cId="4191804965" sldId="402"/>
        </pc:sldMkLst>
        <pc:spChg chg="mod">
          <ac:chgData name="Pratik Suhas" userId="6fb59f47-7475-4b8c-af52-9b2513b78b83" providerId="ADAL" clId="{0779DA6D-E102-401F-932B-AB848D2D9E73}" dt="2023-03-30T23:06:05.207" v="6697" actId="20577"/>
          <ac:spMkLst>
            <pc:docMk/>
            <pc:sldMk cId="4191804965" sldId="402"/>
            <ac:spMk id="9" creationId="{C4A04208-0F3A-8206-6FCF-9091DEC2A395}"/>
          </ac:spMkLst>
        </pc:spChg>
        <pc:spChg chg="mod">
          <ac:chgData name="Pratik Suhas" userId="6fb59f47-7475-4b8c-af52-9b2513b78b83" providerId="ADAL" clId="{0779DA6D-E102-401F-932B-AB848D2D9E73}" dt="2023-03-30T23:05:19.177" v="6662" actId="1037"/>
          <ac:spMkLst>
            <pc:docMk/>
            <pc:sldMk cId="4191804965" sldId="402"/>
            <ac:spMk id="15" creationId="{7A7C9804-33F3-576D-0990-93D3D034C2CE}"/>
          </ac:spMkLst>
        </pc:spChg>
        <pc:spChg chg="mod">
          <ac:chgData name="Pratik Suhas" userId="6fb59f47-7475-4b8c-af52-9b2513b78b83" providerId="ADAL" clId="{0779DA6D-E102-401F-932B-AB848D2D9E73}" dt="2023-03-30T23:05:19.177" v="6662" actId="1037"/>
          <ac:spMkLst>
            <pc:docMk/>
            <pc:sldMk cId="4191804965" sldId="402"/>
            <ac:spMk id="17" creationId="{5A1A59BD-B807-C1B5-0CB0-623DE4AAF416}"/>
          </ac:spMkLst>
        </pc:spChg>
        <pc:spChg chg="mod">
          <ac:chgData name="Pratik Suhas" userId="6fb59f47-7475-4b8c-af52-9b2513b78b83" providerId="ADAL" clId="{0779DA6D-E102-401F-932B-AB848D2D9E73}" dt="2023-03-30T23:05:43.413" v="6681" actId="1036"/>
          <ac:spMkLst>
            <pc:docMk/>
            <pc:sldMk cId="4191804965" sldId="402"/>
            <ac:spMk id="41" creationId="{D6EC11D4-5B1E-048B-DAD4-7A597C836D56}"/>
          </ac:spMkLst>
        </pc:spChg>
        <pc:grpChg chg="mod">
          <ac:chgData name="Pratik Suhas" userId="6fb59f47-7475-4b8c-af52-9b2513b78b83" providerId="ADAL" clId="{0779DA6D-E102-401F-932B-AB848D2D9E73}" dt="2023-03-30T23:05:19.177" v="6662" actId="1037"/>
          <ac:grpSpMkLst>
            <pc:docMk/>
            <pc:sldMk cId="4191804965" sldId="402"/>
            <ac:grpSpMk id="4" creationId="{86EEB6CB-6AC8-C687-0489-6B1C87E937A1}"/>
          </ac:grpSpMkLst>
        </pc:grpChg>
      </pc:sldChg>
      <pc:sldChg chg="addSp delSp modSp add mod modAnim">
        <pc:chgData name="Pratik Suhas" userId="6fb59f47-7475-4b8c-af52-9b2513b78b83" providerId="ADAL" clId="{0779DA6D-E102-401F-932B-AB848D2D9E73}" dt="2023-03-30T23:14:31.514" v="7042"/>
        <pc:sldMkLst>
          <pc:docMk/>
          <pc:sldMk cId="2326224881" sldId="403"/>
        </pc:sldMkLst>
        <pc:spChg chg="add mod">
          <ac:chgData name="Pratik Suhas" userId="6fb59f47-7475-4b8c-af52-9b2513b78b83" providerId="ADAL" clId="{0779DA6D-E102-401F-932B-AB848D2D9E73}" dt="2023-03-30T23:11:36.802" v="6861" actId="20577"/>
          <ac:spMkLst>
            <pc:docMk/>
            <pc:sldMk cId="2326224881" sldId="403"/>
            <ac:spMk id="6" creationId="{05426E6B-1058-F14B-EC27-767BE8195DEF}"/>
          </ac:spMkLst>
        </pc:spChg>
        <pc:spChg chg="add mod">
          <ac:chgData name="Pratik Suhas" userId="6fb59f47-7475-4b8c-af52-9b2513b78b83" providerId="ADAL" clId="{0779DA6D-E102-401F-932B-AB848D2D9E73}" dt="2023-03-30T23:10:47.175" v="6765" actId="1037"/>
          <ac:spMkLst>
            <pc:docMk/>
            <pc:sldMk cId="2326224881" sldId="403"/>
            <ac:spMk id="7" creationId="{7E5E6447-A1DC-359D-BB96-B66459A2690C}"/>
          </ac:spMkLst>
        </pc:spChg>
        <pc:spChg chg="add del mod">
          <ac:chgData name="Pratik Suhas" userId="6fb59f47-7475-4b8c-af52-9b2513b78b83" providerId="ADAL" clId="{0779DA6D-E102-401F-932B-AB848D2D9E73}" dt="2023-03-30T23:11:46.870" v="6863"/>
          <ac:spMkLst>
            <pc:docMk/>
            <pc:sldMk cId="2326224881" sldId="403"/>
            <ac:spMk id="9" creationId="{0DAF873F-A517-FABA-0288-5EA473485829}"/>
          </ac:spMkLst>
        </pc:spChg>
        <pc:spChg chg="add del mod">
          <ac:chgData name="Pratik Suhas" userId="6fb59f47-7475-4b8c-af52-9b2513b78b83" providerId="ADAL" clId="{0779DA6D-E102-401F-932B-AB848D2D9E73}" dt="2023-03-30T23:11:46.870" v="6863"/>
          <ac:spMkLst>
            <pc:docMk/>
            <pc:sldMk cId="2326224881" sldId="403"/>
            <ac:spMk id="10" creationId="{6086C3A5-F06E-3A86-91FA-78220730388D}"/>
          </ac:spMkLst>
        </pc:spChg>
        <pc:spChg chg="add mod">
          <ac:chgData name="Pratik Suhas" userId="6fb59f47-7475-4b8c-af52-9b2513b78b83" providerId="ADAL" clId="{0779DA6D-E102-401F-932B-AB848D2D9E73}" dt="2023-03-30T23:13:59.823" v="7036" actId="1076"/>
          <ac:spMkLst>
            <pc:docMk/>
            <pc:sldMk cId="2326224881" sldId="403"/>
            <ac:spMk id="11" creationId="{909C112B-40BF-2F48-7597-CC4DF99228F0}"/>
          </ac:spMkLst>
        </pc:spChg>
        <pc:spChg chg="add mod">
          <ac:chgData name="Pratik Suhas" userId="6fb59f47-7475-4b8c-af52-9b2513b78b83" providerId="ADAL" clId="{0779DA6D-E102-401F-932B-AB848D2D9E73}" dt="2023-03-30T23:12:10.176" v="6866" actId="1076"/>
          <ac:spMkLst>
            <pc:docMk/>
            <pc:sldMk cId="2326224881" sldId="403"/>
            <ac:spMk id="14" creationId="{E0345260-00EE-B23D-E290-61C6ABD57F25}"/>
          </ac:spMkLst>
        </pc:spChg>
        <pc:spChg chg="mod">
          <ac:chgData name="Pratik Suhas" userId="6fb59f47-7475-4b8c-af52-9b2513b78b83" providerId="ADAL" clId="{0779DA6D-E102-401F-932B-AB848D2D9E73}" dt="2023-03-30T23:12:48.288" v="6937" actId="1037"/>
          <ac:spMkLst>
            <pc:docMk/>
            <pc:sldMk cId="2326224881" sldId="403"/>
            <ac:spMk id="58" creationId="{DAD0B7AD-5842-D1EC-881A-BE510004A859}"/>
          </ac:spMkLst>
        </pc:spChg>
        <pc:spChg chg="mod">
          <ac:chgData name="Pratik Suhas" userId="6fb59f47-7475-4b8c-af52-9b2513b78b83" providerId="ADAL" clId="{0779DA6D-E102-401F-932B-AB848D2D9E73}" dt="2023-03-30T23:11:09.440" v="6768" actId="14100"/>
          <ac:spMkLst>
            <pc:docMk/>
            <pc:sldMk cId="2326224881" sldId="403"/>
            <ac:spMk id="59" creationId="{38CB3511-164A-5ECB-2835-BEDE47221DB9}"/>
          </ac:spMkLst>
        </pc:spChg>
        <pc:grpChg chg="mod">
          <ac:chgData name="Pratik Suhas" userId="6fb59f47-7475-4b8c-af52-9b2513b78b83" providerId="ADAL" clId="{0779DA6D-E102-401F-932B-AB848D2D9E73}" dt="2023-03-30T23:11:04.641" v="6767" actId="1076"/>
          <ac:grpSpMkLst>
            <pc:docMk/>
            <pc:sldMk cId="2326224881" sldId="403"/>
            <ac:grpSpMk id="79" creationId="{66FA9A11-F592-FB65-44B8-F5DD0696712D}"/>
          </ac:grpSpMkLst>
        </pc:grpChg>
      </pc:sldChg>
    </pc:docChg>
  </pc:docChgLst>
  <pc:docChgLst>
    <pc:chgData name="Reddy, Yadavaram Anusha" userId="S::reddy118@purdue.edu::7dd95ea9-357c-4868-a39a-55ce9a2e9f46" providerId="AD" clId="Web-{6A5D4561-38D4-4C9B-A37E-B9231388527B}"/>
    <pc:docChg chg="modSld">
      <pc:chgData name="Reddy, Yadavaram Anusha" userId="S::reddy118@purdue.edu::7dd95ea9-357c-4868-a39a-55ce9a2e9f46" providerId="AD" clId="Web-{6A5D4561-38D4-4C9B-A37E-B9231388527B}" dt="2023-03-23T22:45:34.230" v="0"/>
      <pc:docMkLst>
        <pc:docMk/>
      </pc:docMkLst>
      <pc:sldChg chg="delSp delAnim">
        <pc:chgData name="Reddy, Yadavaram Anusha" userId="S::reddy118@purdue.edu::7dd95ea9-357c-4868-a39a-55ce9a2e9f46" providerId="AD" clId="Web-{6A5D4561-38D4-4C9B-A37E-B9231388527B}" dt="2023-03-23T22:45:34.230" v="0"/>
        <pc:sldMkLst>
          <pc:docMk/>
          <pc:sldMk cId="2664743580" sldId="257"/>
        </pc:sldMkLst>
        <pc:spChg chg="del">
          <ac:chgData name="Reddy, Yadavaram Anusha" userId="S::reddy118@purdue.edu::7dd95ea9-357c-4868-a39a-55ce9a2e9f46" providerId="AD" clId="Web-{6A5D4561-38D4-4C9B-A37E-B9231388527B}" dt="2023-03-23T22:45:34.230" v="0"/>
          <ac:spMkLst>
            <pc:docMk/>
            <pc:sldMk cId="2664743580" sldId="257"/>
            <ac:spMk id="6" creationId="{5E7328C0-AA28-6D31-E257-6DD9E121002F}"/>
          </ac:spMkLst>
        </pc:spChg>
      </pc:sldChg>
    </pc:docChg>
  </pc:docChgLst>
  <pc:docChgLst>
    <pc:chgData name="Suresh, Prashanth" userId="bf7cbfd8-7eb1-4218-a98e-b5e82175c2b2" providerId="ADAL" clId="{506051A3-EC1E-44BD-B625-54CCCF8C3A8A}"/>
    <pc:docChg chg="undo custSel addSld delSld modSld modSection">
      <pc:chgData name="Suresh, Prashanth" userId="bf7cbfd8-7eb1-4218-a98e-b5e82175c2b2" providerId="ADAL" clId="{506051A3-EC1E-44BD-B625-54CCCF8C3A8A}" dt="2023-03-30T21:41:14.235" v="867"/>
      <pc:docMkLst>
        <pc:docMk/>
      </pc:docMkLst>
      <pc:sldChg chg="modSp">
        <pc:chgData name="Suresh, Prashanth" userId="bf7cbfd8-7eb1-4218-a98e-b5e82175c2b2" providerId="ADAL" clId="{506051A3-EC1E-44BD-B625-54CCCF8C3A8A}" dt="2023-03-23T15:47:42.211" v="719"/>
        <pc:sldMkLst>
          <pc:docMk/>
          <pc:sldMk cId="2710924642" sldId="340"/>
        </pc:sldMkLst>
        <pc:graphicFrameChg chg="mod">
          <ac:chgData name="Suresh, Prashanth" userId="bf7cbfd8-7eb1-4218-a98e-b5e82175c2b2" providerId="ADAL" clId="{506051A3-EC1E-44BD-B625-54CCCF8C3A8A}" dt="2023-03-23T15:47:42.211" v="719"/>
          <ac:graphicFrameMkLst>
            <pc:docMk/>
            <pc:sldMk cId="2710924642" sldId="340"/>
            <ac:graphicFrameMk id="8" creationId="{1F179E1E-4A08-E538-0433-E6B86B72A022}"/>
          </ac:graphicFrameMkLst>
        </pc:graphicFrameChg>
      </pc:sldChg>
      <pc:sldChg chg="addSp delSp modSp mod">
        <pc:chgData name="Suresh, Prashanth" userId="bf7cbfd8-7eb1-4218-a98e-b5e82175c2b2" providerId="ADAL" clId="{506051A3-EC1E-44BD-B625-54CCCF8C3A8A}" dt="2023-03-23T18:55:47.080" v="862" actId="207"/>
        <pc:sldMkLst>
          <pc:docMk/>
          <pc:sldMk cId="1121184516" sldId="371"/>
        </pc:sldMkLst>
        <pc:spChg chg="add del mod">
          <ac:chgData name="Suresh, Prashanth" userId="bf7cbfd8-7eb1-4218-a98e-b5e82175c2b2" providerId="ADAL" clId="{506051A3-EC1E-44BD-B625-54CCCF8C3A8A}" dt="2023-03-23T14:26:10.455" v="271" actId="478"/>
          <ac:spMkLst>
            <pc:docMk/>
            <pc:sldMk cId="1121184516" sldId="371"/>
            <ac:spMk id="4" creationId="{6012C00A-AB4F-5856-7C01-FDD4A2F1B42D}"/>
          </ac:spMkLst>
        </pc:spChg>
        <pc:spChg chg="add mod">
          <ac:chgData name="Suresh, Prashanth" userId="bf7cbfd8-7eb1-4218-a98e-b5e82175c2b2" providerId="ADAL" clId="{506051A3-EC1E-44BD-B625-54CCCF8C3A8A}" dt="2023-03-23T14:56:24.639" v="698" actId="1076"/>
          <ac:spMkLst>
            <pc:docMk/>
            <pc:sldMk cId="1121184516" sldId="371"/>
            <ac:spMk id="5" creationId="{E516565A-54A4-3168-C499-519E22BBE9DC}"/>
          </ac:spMkLst>
        </pc:spChg>
        <pc:spChg chg="add mod">
          <ac:chgData name="Suresh, Prashanth" userId="bf7cbfd8-7eb1-4218-a98e-b5e82175c2b2" providerId="ADAL" clId="{506051A3-EC1E-44BD-B625-54CCCF8C3A8A}" dt="2023-03-23T14:56:24.639" v="698" actId="1076"/>
          <ac:spMkLst>
            <pc:docMk/>
            <pc:sldMk cId="1121184516" sldId="371"/>
            <ac:spMk id="26" creationId="{50277832-05F3-2011-788F-624AD77D834F}"/>
          </ac:spMkLst>
        </pc:spChg>
        <pc:spChg chg="add mod">
          <ac:chgData name="Suresh, Prashanth" userId="bf7cbfd8-7eb1-4218-a98e-b5e82175c2b2" providerId="ADAL" clId="{506051A3-EC1E-44BD-B625-54CCCF8C3A8A}" dt="2023-03-23T14:56:24.639" v="698" actId="1076"/>
          <ac:spMkLst>
            <pc:docMk/>
            <pc:sldMk cId="1121184516" sldId="371"/>
            <ac:spMk id="29" creationId="{226B9AC0-AE82-EAB7-F303-C2A784FC7182}"/>
          </ac:spMkLst>
        </pc:spChg>
        <pc:spChg chg="add mod">
          <ac:chgData name="Suresh, Prashanth" userId="bf7cbfd8-7eb1-4218-a98e-b5e82175c2b2" providerId="ADAL" clId="{506051A3-EC1E-44BD-B625-54CCCF8C3A8A}" dt="2023-03-23T14:56:24.639" v="698" actId="1076"/>
          <ac:spMkLst>
            <pc:docMk/>
            <pc:sldMk cId="1121184516" sldId="371"/>
            <ac:spMk id="34" creationId="{34C2D886-C5F6-7838-F9F9-0C616B03BAF9}"/>
          </ac:spMkLst>
        </pc:spChg>
        <pc:spChg chg="add mod">
          <ac:chgData name="Suresh, Prashanth" userId="bf7cbfd8-7eb1-4218-a98e-b5e82175c2b2" providerId="ADAL" clId="{506051A3-EC1E-44BD-B625-54CCCF8C3A8A}" dt="2023-03-23T18:55:47.080" v="862" actId="207"/>
          <ac:spMkLst>
            <pc:docMk/>
            <pc:sldMk cId="1121184516" sldId="371"/>
            <ac:spMk id="35" creationId="{64C527E7-5FB2-3134-90C1-09DEF89C40BC}"/>
          </ac:spMkLst>
        </pc:spChg>
        <pc:spChg chg="add del mod">
          <ac:chgData name="Suresh, Prashanth" userId="bf7cbfd8-7eb1-4218-a98e-b5e82175c2b2" providerId="ADAL" clId="{506051A3-EC1E-44BD-B625-54CCCF8C3A8A}" dt="2023-03-23T14:51:29.500" v="395"/>
          <ac:spMkLst>
            <pc:docMk/>
            <pc:sldMk cId="1121184516" sldId="371"/>
            <ac:spMk id="36" creationId="{3BED08AC-C16A-5A72-A59B-22941776C784}"/>
          </ac:spMkLst>
        </pc:spChg>
        <pc:spChg chg="add mod">
          <ac:chgData name="Suresh, Prashanth" userId="bf7cbfd8-7eb1-4218-a98e-b5e82175c2b2" providerId="ADAL" clId="{506051A3-EC1E-44BD-B625-54CCCF8C3A8A}" dt="2023-03-23T14:56:10.198" v="697" actId="1076"/>
          <ac:spMkLst>
            <pc:docMk/>
            <pc:sldMk cId="1121184516" sldId="371"/>
            <ac:spMk id="38" creationId="{BC74C965-57A1-9D87-687E-4BB3B7FD5B49}"/>
          </ac:spMkLst>
        </pc:spChg>
        <pc:grpChg chg="mod">
          <ac:chgData name="Suresh, Prashanth" userId="bf7cbfd8-7eb1-4218-a98e-b5e82175c2b2" providerId="ADAL" clId="{506051A3-EC1E-44BD-B625-54CCCF8C3A8A}" dt="2023-03-23T14:25:35.383" v="252" actId="1076"/>
          <ac:grpSpMkLst>
            <pc:docMk/>
            <pc:sldMk cId="1121184516" sldId="371"/>
            <ac:grpSpMk id="3" creationId="{97A61BA6-C530-7079-50B8-223359B41C16}"/>
          </ac:grpSpMkLst>
        </pc:grpChg>
        <pc:cxnChg chg="add mod">
          <ac:chgData name="Suresh, Prashanth" userId="bf7cbfd8-7eb1-4218-a98e-b5e82175c2b2" providerId="ADAL" clId="{506051A3-EC1E-44BD-B625-54CCCF8C3A8A}" dt="2023-03-23T14:56:24.639" v="698" actId="1076"/>
          <ac:cxnSpMkLst>
            <pc:docMk/>
            <pc:sldMk cId="1121184516" sldId="371"/>
            <ac:cxnSpMk id="9" creationId="{7FDEFA85-4163-AFF0-E678-716D0B2CBA23}"/>
          </ac:cxnSpMkLst>
        </pc:cxnChg>
        <pc:cxnChg chg="add del mod">
          <ac:chgData name="Suresh, Prashanth" userId="bf7cbfd8-7eb1-4218-a98e-b5e82175c2b2" providerId="ADAL" clId="{506051A3-EC1E-44BD-B625-54CCCF8C3A8A}" dt="2023-03-23T14:46:29.504" v="299" actId="478"/>
          <ac:cxnSpMkLst>
            <pc:docMk/>
            <pc:sldMk cId="1121184516" sldId="371"/>
            <ac:cxnSpMk id="10" creationId="{56FF1526-7650-EC54-60A7-7D005E4EF9E9}"/>
          </ac:cxnSpMkLst>
        </pc:cxnChg>
        <pc:cxnChg chg="add del mod">
          <ac:chgData name="Suresh, Prashanth" userId="bf7cbfd8-7eb1-4218-a98e-b5e82175c2b2" providerId="ADAL" clId="{506051A3-EC1E-44BD-B625-54CCCF8C3A8A}" dt="2023-03-23T14:46:42.100" v="303" actId="478"/>
          <ac:cxnSpMkLst>
            <pc:docMk/>
            <pc:sldMk cId="1121184516" sldId="371"/>
            <ac:cxnSpMk id="14" creationId="{A29E4FE0-A482-4A76-7AD5-09DF48866954}"/>
          </ac:cxnSpMkLst>
        </pc:cxnChg>
        <pc:cxnChg chg="add mod">
          <ac:chgData name="Suresh, Prashanth" userId="bf7cbfd8-7eb1-4218-a98e-b5e82175c2b2" providerId="ADAL" clId="{506051A3-EC1E-44BD-B625-54CCCF8C3A8A}" dt="2023-03-23T14:56:24.639" v="698" actId="1076"/>
          <ac:cxnSpMkLst>
            <pc:docMk/>
            <pc:sldMk cId="1121184516" sldId="371"/>
            <ac:cxnSpMk id="20" creationId="{7A65E877-FDE2-93EC-BB87-2A235F0AA90F}"/>
          </ac:cxnSpMkLst>
        </pc:cxnChg>
        <pc:cxnChg chg="add mod">
          <ac:chgData name="Suresh, Prashanth" userId="bf7cbfd8-7eb1-4218-a98e-b5e82175c2b2" providerId="ADAL" clId="{506051A3-EC1E-44BD-B625-54CCCF8C3A8A}" dt="2023-03-23T14:56:24.639" v="698" actId="1076"/>
          <ac:cxnSpMkLst>
            <pc:docMk/>
            <pc:sldMk cId="1121184516" sldId="371"/>
            <ac:cxnSpMk id="32" creationId="{1C118D1F-AE4A-E9CF-5D03-567774825E80}"/>
          </ac:cxnSpMkLst>
        </pc:cxnChg>
        <pc:cxnChg chg="add mod">
          <ac:chgData name="Suresh, Prashanth" userId="bf7cbfd8-7eb1-4218-a98e-b5e82175c2b2" providerId="ADAL" clId="{506051A3-EC1E-44BD-B625-54CCCF8C3A8A}" dt="2023-03-23T14:56:24.639" v="698" actId="1076"/>
          <ac:cxnSpMkLst>
            <pc:docMk/>
            <pc:sldMk cId="1121184516" sldId="371"/>
            <ac:cxnSpMk id="33" creationId="{04FEAFBC-1A9D-B30C-7199-D41BE46F8BF9}"/>
          </ac:cxnSpMkLst>
        </pc:cxnChg>
      </pc:sldChg>
      <pc:sldChg chg="addSp delSp modSp add mod delAnim">
        <pc:chgData name="Suresh, Prashanth" userId="bf7cbfd8-7eb1-4218-a98e-b5e82175c2b2" providerId="ADAL" clId="{506051A3-EC1E-44BD-B625-54CCCF8C3A8A}" dt="2023-03-23T16:24:58.350" v="861" actId="20577"/>
        <pc:sldMkLst>
          <pc:docMk/>
          <pc:sldMk cId="1123592426" sldId="393"/>
        </pc:sldMkLst>
        <pc:spChg chg="mod">
          <ac:chgData name="Suresh, Prashanth" userId="bf7cbfd8-7eb1-4218-a98e-b5e82175c2b2" providerId="ADAL" clId="{506051A3-EC1E-44BD-B625-54CCCF8C3A8A}" dt="2023-03-23T13:52:51.916" v="63" actId="20577"/>
          <ac:spMkLst>
            <pc:docMk/>
            <pc:sldMk cId="1123592426" sldId="393"/>
            <ac:spMk id="2" creationId="{157B785B-7419-6444-8F7C-456DADFC9CDE}"/>
          </ac:spMkLst>
        </pc:spChg>
        <pc:spChg chg="mod">
          <ac:chgData name="Suresh, Prashanth" userId="bf7cbfd8-7eb1-4218-a98e-b5e82175c2b2" providerId="ADAL" clId="{506051A3-EC1E-44BD-B625-54CCCF8C3A8A}" dt="2023-03-23T13:53:46.828" v="67"/>
          <ac:spMkLst>
            <pc:docMk/>
            <pc:sldMk cId="1123592426" sldId="393"/>
            <ac:spMk id="9" creationId="{7A86ADF7-4C15-BAC5-03FB-4E76E967CFEE}"/>
          </ac:spMkLst>
        </pc:spChg>
        <pc:spChg chg="mod">
          <ac:chgData name="Suresh, Prashanth" userId="bf7cbfd8-7eb1-4218-a98e-b5e82175c2b2" providerId="ADAL" clId="{506051A3-EC1E-44BD-B625-54CCCF8C3A8A}" dt="2023-03-23T13:53:46.828" v="67"/>
          <ac:spMkLst>
            <pc:docMk/>
            <pc:sldMk cId="1123592426" sldId="393"/>
            <ac:spMk id="11" creationId="{B01055BC-F7FF-06EA-C813-45826C5A9A96}"/>
          </ac:spMkLst>
        </pc:spChg>
        <pc:spChg chg="del mod topLvl">
          <ac:chgData name="Suresh, Prashanth" userId="bf7cbfd8-7eb1-4218-a98e-b5e82175c2b2" providerId="ADAL" clId="{506051A3-EC1E-44BD-B625-54CCCF8C3A8A}" dt="2023-03-23T13:54:22.970" v="72" actId="21"/>
          <ac:spMkLst>
            <pc:docMk/>
            <pc:sldMk cId="1123592426" sldId="393"/>
            <ac:spMk id="12" creationId="{659C7A02-052B-0600-D1E8-BDAA56530E93}"/>
          </ac:spMkLst>
        </pc:spChg>
        <pc:spChg chg="del mod">
          <ac:chgData name="Suresh, Prashanth" userId="bf7cbfd8-7eb1-4218-a98e-b5e82175c2b2" providerId="ADAL" clId="{506051A3-EC1E-44BD-B625-54CCCF8C3A8A}" dt="2023-03-23T13:54:22.970" v="72" actId="21"/>
          <ac:spMkLst>
            <pc:docMk/>
            <pc:sldMk cId="1123592426" sldId="393"/>
            <ac:spMk id="14" creationId="{F70ABFF8-4615-9A48-C99C-661AB1774B19}"/>
          </ac:spMkLst>
        </pc:spChg>
        <pc:spChg chg="del mod">
          <ac:chgData name="Suresh, Prashanth" userId="bf7cbfd8-7eb1-4218-a98e-b5e82175c2b2" providerId="ADAL" clId="{506051A3-EC1E-44BD-B625-54CCCF8C3A8A}" dt="2023-03-23T13:54:07.896" v="69" actId="21"/>
          <ac:spMkLst>
            <pc:docMk/>
            <pc:sldMk cId="1123592426" sldId="393"/>
            <ac:spMk id="15" creationId="{BD9EA5E9-1B25-F37A-6BA0-56A42FA04326}"/>
          </ac:spMkLst>
        </pc:spChg>
        <pc:spChg chg="del mod">
          <ac:chgData name="Suresh, Prashanth" userId="bf7cbfd8-7eb1-4218-a98e-b5e82175c2b2" providerId="ADAL" clId="{506051A3-EC1E-44BD-B625-54CCCF8C3A8A}" dt="2023-03-23T13:54:07.896" v="69" actId="21"/>
          <ac:spMkLst>
            <pc:docMk/>
            <pc:sldMk cId="1123592426" sldId="393"/>
            <ac:spMk id="17" creationId="{3A69CB71-3418-127D-AA6A-213B695E024E}"/>
          </ac:spMkLst>
        </pc:spChg>
        <pc:spChg chg="add mod">
          <ac:chgData name="Suresh, Prashanth" userId="bf7cbfd8-7eb1-4218-a98e-b5e82175c2b2" providerId="ADAL" clId="{506051A3-EC1E-44BD-B625-54CCCF8C3A8A}" dt="2023-03-23T13:54:15.981" v="71" actId="1076"/>
          <ac:spMkLst>
            <pc:docMk/>
            <pc:sldMk cId="1123592426" sldId="393"/>
            <ac:spMk id="18" creationId="{44F1E8EA-CECA-B0A4-9DA3-B3FD88096DC5}"/>
          </ac:spMkLst>
        </pc:spChg>
        <pc:spChg chg="add mod">
          <ac:chgData name="Suresh, Prashanth" userId="bf7cbfd8-7eb1-4218-a98e-b5e82175c2b2" providerId="ADAL" clId="{506051A3-EC1E-44BD-B625-54CCCF8C3A8A}" dt="2023-03-23T13:54:15.981" v="71" actId="1076"/>
          <ac:spMkLst>
            <pc:docMk/>
            <pc:sldMk cId="1123592426" sldId="393"/>
            <ac:spMk id="20" creationId="{810334D0-F673-A2DC-F168-BE4D8C7143C6}"/>
          </ac:spMkLst>
        </pc:spChg>
        <pc:spChg chg="add mod">
          <ac:chgData name="Suresh, Prashanth" userId="bf7cbfd8-7eb1-4218-a98e-b5e82175c2b2" providerId="ADAL" clId="{506051A3-EC1E-44BD-B625-54CCCF8C3A8A}" dt="2023-03-23T13:54:29.293" v="74" actId="1076"/>
          <ac:spMkLst>
            <pc:docMk/>
            <pc:sldMk cId="1123592426" sldId="393"/>
            <ac:spMk id="21" creationId="{7C2E7FD0-5C67-2AE7-EC28-8CA31C9B7166}"/>
          </ac:spMkLst>
        </pc:spChg>
        <pc:spChg chg="add mod">
          <ac:chgData name="Suresh, Prashanth" userId="bf7cbfd8-7eb1-4218-a98e-b5e82175c2b2" providerId="ADAL" clId="{506051A3-EC1E-44BD-B625-54CCCF8C3A8A}" dt="2023-03-23T13:54:29.293" v="74" actId="1076"/>
          <ac:spMkLst>
            <pc:docMk/>
            <pc:sldMk cId="1123592426" sldId="393"/>
            <ac:spMk id="23" creationId="{2A8363C7-7E26-F03B-F9D9-2B4FF1428843}"/>
          </ac:spMkLst>
        </pc:spChg>
        <pc:spChg chg="add mod">
          <ac:chgData name="Suresh, Prashanth" userId="bf7cbfd8-7eb1-4218-a98e-b5e82175c2b2" providerId="ADAL" clId="{506051A3-EC1E-44BD-B625-54CCCF8C3A8A}" dt="2023-03-23T15:49:34.876" v="747" actId="255"/>
          <ac:spMkLst>
            <pc:docMk/>
            <pc:sldMk cId="1123592426" sldId="393"/>
            <ac:spMk id="28" creationId="{B9015348-2095-65F0-4340-B0D10C381DCC}"/>
          </ac:spMkLst>
        </pc:spChg>
        <pc:spChg chg="add mod">
          <ac:chgData name="Suresh, Prashanth" userId="bf7cbfd8-7eb1-4218-a98e-b5e82175c2b2" providerId="ADAL" clId="{506051A3-EC1E-44BD-B625-54CCCF8C3A8A}" dt="2023-03-23T15:49:39.501" v="748" actId="255"/>
          <ac:spMkLst>
            <pc:docMk/>
            <pc:sldMk cId="1123592426" sldId="393"/>
            <ac:spMk id="29" creationId="{5A2F19FD-11F6-336E-1901-31A4DF1C1167}"/>
          </ac:spMkLst>
        </pc:spChg>
        <pc:spChg chg="add mod">
          <ac:chgData name="Suresh, Prashanth" userId="bf7cbfd8-7eb1-4218-a98e-b5e82175c2b2" providerId="ADAL" clId="{506051A3-EC1E-44BD-B625-54CCCF8C3A8A}" dt="2023-03-23T16:24:58.350" v="861" actId="20577"/>
          <ac:spMkLst>
            <pc:docMk/>
            <pc:sldMk cId="1123592426" sldId="393"/>
            <ac:spMk id="31" creationId="{32774318-692B-66A2-4FC0-9DD8BDE93E4D}"/>
          </ac:spMkLst>
        </pc:spChg>
        <pc:spChg chg="del">
          <ac:chgData name="Suresh, Prashanth" userId="bf7cbfd8-7eb1-4218-a98e-b5e82175c2b2" providerId="ADAL" clId="{506051A3-EC1E-44BD-B625-54CCCF8C3A8A}" dt="2023-03-23T13:53:08.984" v="64" actId="478"/>
          <ac:spMkLst>
            <pc:docMk/>
            <pc:sldMk cId="1123592426" sldId="393"/>
            <ac:spMk id="240" creationId="{01ABA9E0-0F38-5D62-AD74-1932A433B727}"/>
          </ac:spMkLst>
        </pc:spChg>
        <pc:grpChg chg="add del mod">
          <ac:chgData name="Suresh, Prashanth" userId="bf7cbfd8-7eb1-4218-a98e-b5e82175c2b2" providerId="ADAL" clId="{506051A3-EC1E-44BD-B625-54CCCF8C3A8A}" dt="2023-03-23T13:54:22.970" v="72" actId="21"/>
          <ac:grpSpMkLst>
            <pc:docMk/>
            <pc:sldMk cId="1123592426" sldId="393"/>
            <ac:grpSpMk id="3" creationId="{49C682BC-E836-37B7-2379-7420961B9164}"/>
          </ac:grpSpMkLst>
        </pc:grpChg>
        <pc:grpChg chg="del mod">
          <ac:chgData name="Suresh, Prashanth" userId="bf7cbfd8-7eb1-4218-a98e-b5e82175c2b2" providerId="ADAL" clId="{506051A3-EC1E-44BD-B625-54CCCF8C3A8A}" dt="2023-03-23T13:54:07.896" v="69" actId="21"/>
          <ac:grpSpMkLst>
            <pc:docMk/>
            <pc:sldMk cId="1123592426" sldId="393"/>
            <ac:grpSpMk id="4" creationId="{7A53537B-C927-78AA-081D-7CF31C55D1EC}"/>
          </ac:grpSpMkLst>
        </pc:grpChg>
        <pc:grpChg chg="del mod">
          <ac:chgData name="Suresh, Prashanth" userId="bf7cbfd8-7eb1-4218-a98e-b5e82175c2b2" providerId="ADAL" clId="{506051A3-EC1E-44BD-B625-54CCCF8C3A8A}" dt="2023-03-23T13:54:22.970" v="72" actId="21"/>
          <ac:grpSpMkLst>
            <pc:docMk/>
            <pc:sldMk cId="1123592426" sldId="393"/>
            <ac:grpSpMk id="7" creationId="{015BD494-B5F5-83F2-2C7E-4C443E801A82}"/>
          </ac:grpSpMkLst>
        </pc:grpChg>
        <pc:grpChg chg="mod topLvl">
          <ac:chgData name="Suresh, Prashanth" userId="bf7cbfd8-7eb1-4218-a98e-b5e82175c2b2" providerId="ADAL" clId="{506051A3-EC1E-44BD-B625-54CCCF8C3A8A}" dt="2023-03-23T13:55:08.073" v="76" actId="1076"/>
          <ac:grpSpMkLst>
            <pc:docMk/>
            <pc:sldMk cId="1123592426" sldId="393"/>
            <ac:grpSpMk id="8" creationId="{454894D8-20E1-5B8F-11D8-E671A95780D4}"/>
          </ac:grpSpMkLst>
        </pc:grpChg>
        <pc:grpChg chg="del">
          <ac:chgData name="Suresh, Prashanth" userId="bf7cbfd8-7eb1-4218-a98e-b5e82175c2b2" providerId="ADAL" clId="{506051A3-EC1E-44BD-B625-54CCCF8C3A8A}" dt="2023-03-23T13:53:11.791" v="65" actId="478"/>
          <ac:grpSpMkLst>
            <pc:docMk/>
            <pc:sldMk cId="1123592426" sldId="393"/>
            <ac:grpSpMk id="196" creationId="{C10D5062-8288-C6E3-D5FB-6DAD262E98E0}"/>
          </ac:grpSpMkLst>
        </pc:grpChg>
        <pc:grpChg chg="del">
          <ac:chgData name="Suresh, Prashanth" userId="bf7cbfd8-7eb1-4218-a98e-b5e82175c2b2" providerId="ADAL" clId="{506051A3-EC1E-44BD-B625-54CCCF8C3A8A}" dt="2023-03-23T13:53:08.984" v="64" actId="478"/>
          <ac:grpSpMkLst>
            <pc:docMk/>
            <pc:sldMk cId="1123592426" sldId="393"/>
            <ac:grpSpMk id="197" creationId="{E769CDC9-B794-16FD-C4E9-AEE7388C3016}"/>
          </ac:grpSpMkLst>
        </pc:grpChg>
        <pc:grpChg chg="del">
          <ac:chgData name="Suresh, Prashanth" userId="bf7cbfd8-7eb1-4218-a98e-b5e82175c2b2" providerId="ADAL" clId="{506051A3-EC1E-44BD-B625-54CCCF8C3A8A}" dt="2023-03-23T13:53:08.984" v="64" actId="478"/>
          <ac:grpSpMkLst>
            <pc:docMk/>
            <pc:sldMk cId="1123592426" sldId="393"/>
            <ac:grpSpMk id="209" creationId="{56853C8F-ABD0-1AB8-59A6-82B104F91FE7}"/>
          </ac:grpSpMkLst>
        </pc:grpChg>
        <pc:grpChg chg="del">
          <ac:chgData name="Suresh, Prashanth" userId="bf7cbfd8-7eb1-4218-a98e-b5e82175c2b2" providerId="ADAL" clId="{506051A3-EC1E-44BD-B625-54CCCF8C3A8A}" dt="2023-03-23T13:53:08.984" v="64" actId="478"/>
          <ac:grpSpMkLst>
            <pc:docMk/>
            <pc:sldMk cId="1123592426" sldId="393"/>
            <ac:grpSpMk id="210" creationId="{4800B48E-E592-1BEA-E1AF-352B2ABF6605}"/>
          </ac:grpSpMkLst>
        </pc:grpChg>
        <pc:grpChg chg="del">
          <ac:chgData name="Suresh, Prashanth" userId="bf7cbfd8-7eb1-4218-a98e-b5e82175c2b2" providerId="ADAL" clId="{506051A3-EC1E-44BD-B625-54CCCF8C3A8A}" dt="2023-03-23T13:53:08.984" v="64" actId="478"/>
          <ac:grpSpMkLst>
            <pc:docMk/>
            <pc:sldMk cId="1123592426" sldId="393"/>
            <ac:grpSpMk id="216" creationId="{9954AB4C-BC2F-7C5A-8668-1169583B2E24}"/>
          </ac:grpSpMkLst>
        </pc:grpChg>
        <pc:graphicFrameChg chg="add mod">
          <ac:chgData name="Suresh, Prashanth" userId="bf7cbfd8-7eb1-4218-a98e-b5e82175c2b2" providerId="ADAL" clId="{506051A3-EC1E-44BD-B625-54CCCF8C3A8A}" dt="2023-03-23T15:50:39.293" v="847" actId="14100"/>
          <ac:graphicFrameMkLst>
            <pc:docMk/>
            <pc:sldMk cId="1123592426" sldId="393"/>
            <ac:graphicFrameMk id="30" creationId="{919E6769-F6A6-6DBD-84F2-32B66CACD317}"/>
          </ac:graphicFrameMkLst>
        </pc:graphicFrameChg>
        <pc:picChg chg="add mod">
          <ac:chgData name="Suresh, Prashanth" userId="bf7cbfd8-7eb1-4218-a98e-b5e82175c2b2" providerId="ADAL" clId="{506051A3-EC1E-44BD-B625-54CCCF8C3A8A}" dt="2023-03-23T15:50:50.292" v="850" actId="14100"/>
          <ac:picMkLst>
            <pc:docMk/>
            <pc:sldMk cId="1123592426" sldId="393"/>
            <ac:picMk id="25" creationId="{BBFA1A37-2759-B9C3-5F57-52F5EA855BDD}"/>
          </ac:picMkLst>
        </pc:picChg>
        <pc:picChg chg="add mod">
          <ac:chgData name="Suresh, Prashanth" userId="bf7cbfd8-7eb1-4218-a98e-b5e82175c2b2" providerId="ADAL" clId="{506051A3-EC1E-44BD-B625-54CCCF8C3A8A}" dt="2023-03-23T15:50:54.367" v="851" actId="14100"/>
          <ac:picMkLst>
            <pc:docMk/>
            <pc:sldMk cId="1123592426" sldId="393"/>
            <ac:picMk id="27" creationId="{0782E613-22A4-5322-3D8B-1106B2C4FD8F}"/>
          </ac:picMkLst>
        </pc:picChg>
        <pc:cxnChg chg="mod">
          <ac:chgData name="Suresh, Prashanth" userId="bf7cbfd8-7eb1-4218-a98e-b5e82175c2b2" providerId="ADAL" clId="{506051A3-EC1E-44BD-B625-54CCCF8C3A8A}" dt="2023-03-23T13:53:46.828" v="67"/>
          <ac:cxnSpMkLst>
            <pc:docMk/>
            <pc:sldMk cId="1123592426" sldId="393"/>
            <ac:cxnSpMk id="10" creationId="{5915ACCC-06EE-3CB1-BC1F-BC1F418B534D}"/>
          </ac:cxnSpMkLst>
        </pc:cxnChg>
        <pc:cxnChg chg="del mod">
          <ac:chgData name="Suresh, Prashanth" userId="bf7cbfd8-7eb1-4218-a98e-b5e82175c2b2" providerId="ADAL" clId="{506051A3-EC1E-44BD-B625-54CCCF8C3A8A}" dt="2023-03-23T13:54:22.970" v="72" actId="21"/>
          <ac:cxnSpMkLst>
            <pc:docMk/>
            <pc:sldMk cId="1123592426" sldId="393"/>
            <ac:cxnSpMk id="13" creationId="{AF45866F-1736-0D17-0A77-2DC8B4B3C8B3}"/>
          </ac:cxnSpMkLst>
        </pc:cxnChg>
        <pc:cxnChg chg="del mod">
          <ac:chgData name="Suresh, Prashanth" userId="bf7cbfd8-7eb1-4218-a98e-b5e82175c2b2" providerId="ADAL" clId="{506051A3-EC1E-44BD-B625-54CCCF8C3A8A}" dt="2023-03-23T13:54:07.896" v="69" actId="21"/>
          <ac:cxnSpMkLst>
            <pc:docMk/>
            <pc:sldMk cId="1123592426" sldId="393"/>
            <ac:cxnSpMk id="16" creationId="{0F95D8E1-6B1B-9100-8FA7-A2D50CD3B970}"/>
          </ac:cxnSpMkLst>
        </pc:cxnChg>
        <pc:cxnChg chg="add mod">
          <ac:chgData name="Suresh, Prashanth" userId="bf7cbfd8-7eb1-4218-a98e-b5e82175c2b2" providerId="ADAL" clId="{506051A3-EC1E-44BD-B625-54CCCF8C3A8A}" dt="2023-03-23T13:54:15.981" v="71" actId="1076"/>
          <ac:cxnSpMkLst>
            <pc:docMk/>
            <pc:sldMk cId="1123592426" sldId="393"/>
            <ac:cxnSpMk id="19" creationId="{23E57892-13C8-8A47-7F3B-3D3158D23D3D}"/>
          </ac:cxnSpMkLst>
        </pc:cxnChg>
        <pc:cxnChg chg="add mod">
          <ac:chgData name="Suresh, Prashanth" userId="bf7cbfd8-7eb1-4218-a98e-b5e82175c2b2" providerId="ADAL" clId="{506051A3-EC1E-44BD-B625-54CCCF8C3A8A}" dt="2023-03-23T13:54:29.293" v="74" actId="1076"/>
          <ac:cxnSpMkLst>
            <pc:docMk/>
            <pc:sldMk cId="1123592426" sldId="393"/>
            <ac:cxnSpMk id="22" creationId="{DC0EA58B-12B7-69AB-17F4-2C5582354F26}"/>
          </ac:cxnSpMkLst>
        </pc:cxnChg>
        <pc:cxnChg chg="del mod">
          <ac:chgData name="Suresh, Prashanth" userId="bf7cbfd8-7eb1-4218-a98e-b5e82175c2b2" providerId="ADAL" clId="{506051A3-EC1E-44BD-B625-54CCCF8C3A8A}" dt="2023-03-23T13:53:18.449" v="66" actId="478"/>
          <ac:cxnSpMkLst>
            <pc:docMk/>
            <pc:sldMk cId="1123592426" sldId="393"/>
            <ac:cxnSpMk id="199" creationId="{7844BEBC-037C-270B-9B0F-D3D9A1CBC108}"/>
          </ac:cxnSpMkLst>
        </pc:cxnChg>
        <pc:cxnChg chg="del mod">
          <ac:chgData name="Suresh, Prashanth" userId="bf7cbfd8-7eb1-4218-a98e-b5e82175c2b2" providerId="ADAL" clId="{506051A3-EC1E-44BD-B625-54CCCF8C3A8A}" dt="2023-03-23T13:53:18.449" v="66" actId="478"/>
          <ac:cxnSpMkLst>
            <pc:docMk/>
            <pc:sldMk cId="1123592426" sldId="393"/>
            <ac:cxnSpMk id="221" creationId="{C7B2F34D-4197-DF3D-D805-E8EBA5136742}"/>
          </ac:cxnSpMkLst>
        </pc:cxnChg>
        <pc:cxnChg chg="del mod">
          <ac:chgData name="Suresh, Prashanth" userId="bf7cbfd8-7eb1-4218-a98e-b5e82175c2b2" providerId="ADAL" clId="{506051A3-EC1E-44BD-B625-54CCCF8C3A8A}" dt="2023-03-23T13:53:18.449" v="66" actId="478"/>
          <ac:cxnSpMkLst>
            <pc:docMk/>
            <pc:sldMk cId="1123592426" sldId="393"/>
            <ac:cxnSpMk id="222" creationId="{B14D4813-43A1-3F33-E621-B72834CA0DE7}"/>
          </ac:cxnSpMkLst>
        </pc:cxnChg>
        <pc:cxnChg chg="del mod">
          <ac:chgData name="Suresh, Prashanth" userId="bf7cbfd8-7eb1-4218-a98e-b5e82175c2b2" providerId="ADAL" clId="{506051A3-EC1E-44BD-B625-54CCCF8C3A8A}" dt="2023-03-23T13:53:18.449" v="66" actId="478"/>
          <ac:cxnSpMkLst>
            <pc:docMk/>
            <pc:sldMk cId="1123592426" sldId="393"/>
            <ac:cxnSpMk id="226" creationId="{42EFDD66-C08A-A608-2F8C-A26B2BD95DCA}"/>
          </ac:cxnSpMkLst>
        </pc:cxnChg>
        <pc:cxnChg chg="del mod">
          <ac:chgData name="Suresh, Prashanth" userId="bf7cbfd8-7eb1-4218-a98e-b5e82175c2b2" providerId="ADAL" clId="{506051A3-EC1E-44BD-B625-54CCCF8C3A8A}" dt="2023-03-23T13:53:08.984" v="64" actId="478"/>
          <ac:cxnSpMkLst>
            <pc:docMk/>
            <pc:sldMk cId="1123592426" sldId="393"/>
            <ac:cxnSpMk id="234" creationId="{CDED5E71-F289-745E-5CAA-3065FEA58125}"/>
          </ac:cxnSpMkLst>
        </pc:cxnChg>
        <pc:cxnChg chg="del mod">
          <ac:chgData name="Suresh, Prashanth" userId="bf7cbfd8-7eb1-4218-a98e-b5e82175c2b2" providerId="ADAL" clId="{506051A3-EC1E-44BD-B625-54CCCF8C3A8A}" dt="2023-03-23T13:53:08.984" v="64" actId="478"/>
          <ac:cxnSpMkLst>
            <pc:docMk/>
            <pc:sldMk cId="1123592426" sldId="393"/>
            <ac:cxnSpMk id="237" creationId="{2C5AC0C2-5913-2806-0391-80AB65A6CA55}"/>
          </ac:cxnSpMkLst>
        </pc:cxnChg>
        <pc:cxnChg chg="del mod">
          <ac:chgData name="Suresh, Prashanth" userId="bf7cbfd8-7eb1-4218-a98e-b5e82175c2b2" providerId="ADAL" clId="{506051A3-EC1E-44BD-B625-54CCCF8C3A8A}" dt="2023-03-23T13:53:08.984" v="64" actId="478"/>
          <ac:cxnSpMkLst>
            <pc:docMk/>
            <pc:sldMk cId="1123592426" sldId="393"/>
            <ac:cxnSpMk id="241" creationId="{98900F25-3FDE-BE9E-D5B8-59FB3CB9F8AD}"/>
          </ac:cxnSpMkLst>
        </pc:cxnChg>
        <pc:cxnChg chg="del mod">
          <ac:chgData name="Suresh, Prashanth" userId="bf7cbfd8-7eb1-4218-a98e-b5e82175c2b2" providerId="ADAL" clId="{506051A3-EC1E-44BD-B625-54CCCF8C3A8A}" dt="2023-03-23T13:53:18.449" v="66" actId="478"/>
          <ac:cxnSpMkLst>
            <pc:docMk/>
            <pc:sldMk cId="1123592426" sldId="393"/>
            <ac:cxnSpMk id="244" creationId="{8F0C97DC-CE66-8703-D175-A0274CF45C19}"/>
          </ac:cxnSpMkLst>
        </pc:cxnChg>
        <pc:cxnChg chg="del mod">
          <ac:chgData name="Suresh, Prashanth" userId="bf7cbfd8-7eb1-4218-a98e-b5e82175c2b2" providerId="ADAL" clId="{506051A3-EC1E-44BD-B625-54CCCF8C3A8A}" dt="2023-03-23T13:53:08.984" v="64" actId="478"/>
          <ac:cxnSpMkLst>
            <pc:docMk/>
            <pc:sldMk cId="1123592426" sldId="393"/>
            <ac:cxnSpMk id="248" creationId="{FE42BF77-05FB-CCA4-8D1E-AE393F92C353}"/>
          </ac:cxnSpMkLst>
        </pc:cxnChg>
      </pc:sldChg>
      <pc:sldChg chg="modSp add del mod">
        <pc:chgData name="Suresh, Prashanth" userId="bf7cbfd8-7eb1-4218-a98e-b5e82175c2b2" providerId="ADAL" clId="{506051A3-EC1E-44BD-B625-54CCCF8C3A8A}" dt="2023-03-30T21:41:14.235" v="867"/>
        <pc:sldMkLst>
          <pc:docMk/>
          <pc:sldMk cId="2329177223" sldId="398"/>
        </pc:sldMkLst>
        <pc:graphicFrameChg chg="modGraphic">
          <ac:chgData name="Suresh, Prashanth" userId="bf7cbfd8-7eb1-4218-a98e-b5e82175c2b2" providerId="ADAL" clId="{506051A3-EC1E-44BD-B625-54CCCF8C3A8A}" dt="2023-03-30T21:41:12.031" v="865" actId="14734"/>
          <ac:graphicFrameMkLst>
            <pc:docMk/>
            <pc:sldMk cId="2329177223" sldId="398"/>
            <ac:graphicFrameMk id="17" creationId="{A7C85568-047B-E1D5-3591-4803AFAC2F7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54_A1956D62.xlsx"/></Relationships>
</file>

<file path=ppt/charts/_rels/chart10.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_154_A1956D621.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k\Desktop\Industry%20Practicum\Purdue_X_data\Purdue_X_data\X_data.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Synthetic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'Synthetic data'!$E$1</c:f>
              <c:strCache>
                <c:ptCount val="1"/>
                <c:pt idx="0">
                  <c:v>Frequency 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'Synthetic data'!$B$2:$B$21</c:f>
              <c:numCache>
                <c:formatCode>General</c:formatCode>
                <c:ptCount val="2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numCache>
            </c:numRef>
          </c:cat>
          <c:val>
            <c:numRef>
              <c:f>'Synthetic data'!$E$2:$E$21</c:f>
              <c:numCache>
                <c:formatCode>General</c:formatCode>
                <c:ptCount val="20"/>
                <c:pt idx="0">
                  <c:v>575</c:v>
                </c:pt>
                <c:pt idx="1">
                  <c:v>1243</c:v>
                </c:pt>
                <c:pt idx="2">
                  <c:v>1380</c:v>
                </c:pt>
                <c:pt idx="3">
                  <c:v>1415</c:v>
                </c:pt>
                <c:pt idx="4">
                  <c:v>1609</c:v>
                </c:pt>
                <c:pt idx="5">
                  <c:v>1626</c:v>
                </c:pt>
                <c:pt idx="6">
                  <c:v>1801</c:v>
                </c:pt>
                <c:pt idx="7">
                  <c:v>1888</c:v>
                </c:pt>
                <c:pt idx="8">
                  <c:v>1978</c:v>
                </c:pt>
                <c:pt idx="9">
                  <c:v>2185</c:v>
                </c:pt>
                <c:pt idx="10">
                  <c:v>2396</c:v>
                </c:pt>
                <c:pt idx="11">
                  <c:v>2524</c:v>
                </c:pt>
                <c:pt idx="12">
                  <c:v>2865</c:v>
                </c:pt>
                <c:pt idx="13">
                  <c:v>3194</c:v>
                </c:pt>
                <c:pt idx="14">
                  <c:v>3551</c:v>
                </c:pt>
                <c:pt idx="15">
                  <c:v>3847</c:v>
                </c:pt>
                <c:pt idx="16">
                  <c:v>4447</c:v>
                </c:pt>
                <c:pt idx="17">
                  <c:v>5034</c:v>
                </c:pt>
                <c:pt idx="18">
                  <c:v>5509</c:v>
                </c:pt>
                <c:pt idx="19">
                  <c:v>1865</c:v>
                </c:pt>
              </c:numCache>
            </c:numRef>
          </c:val>
          <c:extLst>
            <c:ext xmlns:c16="http://schemas.microsoft.com/office/drawing/2014/chart" uri="{C3380CC4-5D6E-409C-BE32-E72D297353CC}">
              <c16:uniqueId val="{00000000-6B91-4EE8-A9BE-D09E2B2A9A41}"/>
            </c:ext>
          </c:extLst>
        </c:ser>
        <c:ser>
          <c:idx val="1"/>
          <c:order val="1"/>
          <c:tx>
            <c:strRef>
              <c:f>'Synthetic data'!$F$1</c:f>
              <c:strCache>
                <c:ptCount val="1"/>
                <c:pt idx="0">
                  <c:v>Frequency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'Synthetic data'!$B$2:$B$21</c:f>
              <c:numCache>
                <c:formatCode>General</c:formatCode>
                <c:ptCount val="2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numCache>
            </c:numRef>
          </c:cat>
          <c:val>
            <c:numRef>
              <c:f>'Synthetic data'!$F$2:$F$21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5138</c:v>
                </c:pt>
              </c:numCache>
            </c:numRef>
          </c:val>
          <c:extLst>
            <c:ext xmlns:c16="http://schemas.microsoft.com/office/drawing/2014/chart" uri="{C3380CC4-5D6E-409C-BE32-E72D297353CC}">
              <c16:uniqueId val="{00000001-6B91-4EE8-A9BE-D09E2B2A9A41}"/>
            </c:ext>
          </c:extLst>
        </c:ser>
        <c:dLbls>
          <c:dLblPos val="outEnd"/>
          <c:showLegendKey val="0"/>
          <c:showVal val="1"/>
          <c:showCatName val="0"/>
          <c:showSerName val="0"/>
          <c:showPercent val="0"/>
          <c:showBubbleSize val="0"/>
        </c:dLbls>
        <c:gapWidth val="219"/>
        <c:overlap val="-27"/>
        <c:axId val="1995591871"/>
        <c:axId val="1995593119"/>
      </c:barChart>
      <c:catAx>
        <c:axId val="19955918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Confirmations 5 Years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5593119"/>
        <c:crosses val="autoZero"/>
        <c:auto val="1"/>
        <c:lblAlgn val="ctr"/>
        <c:lblOffset val="100"/>
        <c:noMultiLvlLbl val="0"/>
      </c:catAx>
      <c:valAx>
        <c:axId val="199559311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5591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Membership by Ownership Segment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Sheet6!$I$1</c:f>
              <c:strCache>
                <c:ptCount val="1"/>
                <c:pt idx="0">
                  <c:v>Average of Membership_Tenure</c:v>
                </c:pt>
              </c:strCache>
            </c:strRef>
          </c:tx>
          <c:spPr>
            <a:solidFill>
              <a:schemeClr val="accent1"/>
            </a:solidFill>
            <a:ln>
              <a:noFill/>
            </a:ln>
            <a:effectLst/>
          </c:spPr>
          <c:invertIfNegative val="0"/>
          <c:cat>
            <c:strRef>
              <c:f>Sheet6!$H$2:$H$10</c:f>
              <c:strCache>
                <c:ptCount val="9"/>
                <c:pt idx="0">
                  <c:v>C</c:v>
                </c:pt>
                <c:pt idx="1">
                  <c:v>CP</c:v>
                </c:pt>
                <c:pt idx="2">
                  <c:v>CPW</c:v>
                </c:pt>
                <c:pt idx="3">
                  <c:v>CW</c:v>
                </c:pt>
                <c:pt idx="4">
                  <c:v>O</c:v>
                </c:pt>
                <c:pt idx="5">
                  <c:v>P</c:v>
                </c:pt>
                <c:pt idx="6">
                  <c:v>PW</c:v>
                </c:pt>
                <c:pt idx="7">
                  <c:v>R</c:v>
                </c:pt>
                <c:pt idx="8">
                  <c:v>W</c:v>
                </c:pt>
              </c:strCache>
            </c:strRef>
          </c:cat>
          <c:val>
            <c:numRef>
              <c:f>Sheet6!$I$2:$I$10</c:f>
              <c:numCache>
                <c:formatCode>General</c:formatCode>
                <c:ptCount val="9"/>
                <c:pt idx="0">
                  <c:v>7.8707972051110273</c:v>
                </c:pt>
                <c:pt idx="1">
                  <c:v>10.942161399999998</c:v>
                </c:pt>
                <c:pt idx="2">
                  <c:v>22.427152678571435</c:v>
                </c:pt>
                <c:pt idx="3">
                  <c:v>21.773319011437906</c:v>
                </c:pt>
                <c:pt idx="4">
                  <c:v>3.608123803287091</c:v>
                </c:pt>
                <c:pt idx="5">
                  <c:v>10.617300944129504</c:v>
                </c:pt>
                <c:pt idx="6">
                  <c:v>22.108657654157483</c:v>
                </c:pt>
                <c:pt idx="7">
                  <c:v>8.5293791968085078</c:v>
                </c:pt>
                <c:pt idx="8">
                  <c:v>20.148636468393267</c:v>
                </c:pt>
              </c:numCache>
            </c:numRef>
          </c:val>
          <c:extLst>
            <c:ext xmlns:c16="http://schemas.microsoft.com/office/drawing/2014/chart" uri="{C3380CC4-5D6E-409C-BE32-E72D297353CC}">
              <c16:uniqueId val="{00000000-4A05-4535-9F8E-E8B8CD0D8A30}"/>
            </c:ext>
          </c:extLst>
        </c:ser>
        <c:dLbls>
          <c:showLegendKey val="0"/>
          <c:showVal val="0"/>
          <c:showCatName val="0"/>
          <c:showSerName val="0"/>
          <c:showPercent val="0"/>
          <c:showBubbleSize val="0"/>
        </c:dLbls>
        <c:gapWidth val="219"/>
        <c:overlap val="-27"/>
        <c:axId val="1900892112"/>
        <c:axId val="1900897104"/>
      </c:barChart>
      <c:catAx>
        <c:axId val="190089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0897104"/>
        <c:crosses val="autoZero"/>
        <c:auto val="1"/>
        <c:lblAlgn val="ctr"/>
        <c:lblOffset val="100"/>
        <c:noMultiLvlLbl val="0"/>
      </c:catAx>
      <c:valAx>
        <c:axId val="1900897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0892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Real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01771848183871"/>
          <c:y val="0.13886360976461085"/>
          <c:w val="0.81548402715988066"/>
          <c:h val="0.60924841552217823"/>
        </c:manualLayout>
      </c:layout>
      <c:barChart>
        <c:barDir val="col"/>
        <c:grouping val="clustered"/>
        <c:varyColors val="0"/>
        <c:ser>
          <c:idx val="0"/>
          <c:order val="0"/>
          <c:tx>
            <c:strRef>
              <c:f>Sheet2!$E$1</c:f>
              <c:strCache>
                <c:ptCount val="1"/>
                <c:pt idx="0">
                  <c:v>Frequency 0</c:v>
                </c:pt>
              </c:strCache>
            </c:strRef>
          </c:tx>
          <c:spPr>
            <a:solidFill>
              <a:srgbClr val="8E6F3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Sheet2!$B$2:$B$21</c:f>
              <c:numCache>
                <c:formatCode>General</c:formatCode>
                <c:ptCount val="2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numCache>
            </c:numRef>
          </c:cat>
          <c:val>
            <c:numRef>
              <c:f>Sheet2!$E$2:$E$21</c:f>
              <c:numCache>
                <c:formatCode>General</c:formatCode>
                <c:ptCount val="20"/>
                <c:pt idx="0">
                  <c:v>3594</c:v>
                </c:pt>
                <c:pt idx="1">
                  <c:v>3716</c:v>
                </c:pt>
                <c:pt idx="2">
                  <c:v>3677</c:v>
                </c:pt>
                <c:pt idx="3">
                  <c:v>3704</c:v>
                </c:pt>
                <c:pt idx="4">
                  <c:v>3556</c:v>
                </c:pt>
                <c:pt idx="5">
                  <c:v>3298</c:v>
                </c:pt>
                <c:pt idx="6">
                  <c:v>3075</c:v>
                </c:pt>
                <c:pt idx="7">
                  <c:v>2671</c:v>
                </c:pt>
                <c:pt idx="8">
                  <c:v>2331</c:v>
                </c:pt>
                <c:pt idx="9">
                  <c:v>2122</c:v>
                </c:pt>
                <c:pt idx="10">
                  <c:v>1761</c:v>
                </c:pt>
                <c:pt idx="11">
                  <c:v>1616</c:v>
                </c:pt>
                <c:pt idx="12">
                  <c:v>1312</c:v>
                </c:pt>
                <c:pt idx="13">
                  <c:v>1156</c:v>
                </c:pt>
                <c:pt idx="14">
                  <c:v>988</c:v>
                </c:pt>
                <c:pt idx="15">
                  <c:v>897</c:v>
                </c:pt>
                <c:pt idx="16">
                  <c:v>765</c:v>
                </c:pt>
                <c:pt idx="17">
                  <c:v>694</c:v>
                </c:pt>
                <c:pt idx="18">
                  <c:v>589</c:v>
                </c:pt>
                <c:pt idx="19">
                  <c:v>5472</c:v>
                </c:pt>
              </c:numCache>
            </c:numRef>
          </c:val>
          <c:extLst>
            <c:ext xmlns:c16="http://schemas.microsoft.com/office/drawing/2014/chart" uri="{C3380CC4-5D6E-409C-BE32-E72D297353CC}">
              <c16:uniqueId val="{00000000-E0B2-485E-9CA0-AFF177A25A5B}"/>
            </c:ext>
          </c:extLst>
        </c:ser>
        <c:ser>
          <c:idx val="1"/>
          <c:order val="1"/>
          <c:tx>
            <c:strRef>
              <c:f>Sheet2!$F$1</c:f>
              <c:strCache>
                <c:ptCount val="1"/>
                <c:pt idx="0">
                  <c:v>Frequency 1</c:v>
                </c:pt>
              </c:strCache>
            </c:strRef>
          </c:tx>
          <c:spPr>
            <a:solidFill>
              <a:schemeClr val="accent2"/>
            </a:solidFill>
            <a:ln>
              <a:noFill/>
            </a:ln>
            <a:effectLst/>
          </c:spPr>
          <c:invertIfNegative val="0"/>
          <c:dPt>
            <c:idx val="19"/>
            <c:invertIfNegative val="0"/>
            <c:bubble3D val="0"/>
            <c:spPr>
              <a:solidFill>
                <a:srgbClr val="000000"/>
              </a:solidFill>
              <a:ln>
                <a:noFill/>
              </a:ln>
              <a:effectLst/>
            </c:spPr>
            <c:extLst>
              <c:ext xmlns:c16="http://schemas.microsoft.com/office/drawing/2014/chart" uri="{C3380CC4-5D6E-409C-BE32-E72D297353CC}">
                <c16:uniqueId val="{00000000-353A-4208-98A3-124FF417EBAE}"/>
              </c:ext>
            </c:extLst>
          </c:dPt>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Sheet2!$B$2:$B$21</c:f>
              <c:numCache>
                <c:formatCode>General</c:formatCode>
                <c:ptCount val="2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numCache>
            </c:numRef>
          </c:cat>
          <c:val>
            <c:numRef>
              <c:f>Sheet2!$F$2:$F$21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9076</c:v>
                </c:pt>
              </c:numCache>
            </c:numRef>
          </c:val>
          <c:extLst>
            <c:ext xmlns:c16="http://schemas.microsoft.com/office/drawing/2014/chart" uri="{C3380CC4-5D6E-409C-BE32-E72D297353CC}">
              <c16:uniqueId val="{00000001-E0B2-485E-9CA0-AFF177A25A5B}"/>
            </c:ext>
          </c:extLst>
        </c:ser>
        <c:dLbls>
          <c:dLblPos val="outEnd"/>
          <c:showLegendKey val="0"/>
          <c:showVal val="1"/>
          <c:showCatName val="0"/>
          <c:showSerName val="0"/>
          <c:showPercent val="0"/>
          <c:showBubbleSize val="0"/>
        </c:dLbls>
        <c:gapWidth val="219"/>
        <c:overlap val="-27"/>
        <c:axId val="2072066495"/>
        <c:axId val="2072065663"/>
      </c:barChart>
      <c:catAx>
        <c:axId val="20720664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Confirmation</a:t>
                </a:r>
                <a:r>
                  <a:rPr lang="en-IN" baseline="0"/>
                  <a:t> 5 Years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2065663"/>
        <c:crosses val="autoZero"/>
        <c:auto val="1"/>
        <c:lblAlgn val="ctr"/>
        <c:lblOffset val="100"/>
        <c:noMultiLvlLbl val="0"/>
      </c:catAx>
      <c:valAx>
        <c:axId val="207206566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2066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Memberships by Inbound Product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Sheet3!$I$1</c:f>
              <c:strCache>
                <c:ptCount val="1"/>
                <c:pt idx="0">
                  <c:v>Count of 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4E3-4F71-93A7-1FADC30DDB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4E3-4F71-93A7-1FADC30DDB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4E3-4F71-93A7-1FADC30DDB5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4"/>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Sheet3!$H$2:$H$4</c:f>
              <c:strCache>
                <c:ptCount val="3"/>
                <c:pt idx="0">
                  <c:v>DBL Exchange (Points)</c:v>
                </c:pt>
                <c:pt idx="1">
                  <c:v>EVS1 Exchange (Weeks)</c:v>
                </c:pt>
                <c:pt idx="2">
                  <c:v>Rental</c:v>
                </c:pt>
              </c:strCache>
            </c:strRef>
          </c:cat>
          <c:val>
            <c:numRef>
              <c:f>Sheet3!$I$2:$I$4</c:f>
              <c:numCache>
                <c:formatCode>0.00%</c:formatCode>
                <c:ptCount val="3"/>
                <c:pt idx="0">
                  <c:v>0.14316033529516675</c:v>
                </c:pt>
                <c:pt idx="1">
                  <c:v>0.69154628143392194</c:v>
                </c:pt>
                <c:pt idx="2">
                  <c:v>0.16529338327091136</c:v>
                </c:pt>
              </c:numCache>
            </c:numRef>
          </c:val>
          <c:extLst>
            <c:ext xmlns:c16="http://schemas.microsoft.com/office/drawing/2014/chart" uri="{C3380CC4-5D6E-409C-BE32-E72D297353CC}">
              <c16:uniqueId val="{00000006-84E3-4F71-93A7-1FADC30DDB5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1494314286796148E-3"/>
          <c:y val="0.8453580590010864"/>
          <c:w val="0.99770090484041185"/>
          <c:h val="0.1330551412419775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Membership</a:t>
            </a:r>
            <a:r>
              <a:rPr lang="en-IN" baseline="0"/>
              <a:t> </a:t>
            </a:r>
            <a:r>
              <a:rPr lang="en-IN"/>
              <a:t>Tenure by Inbound</a:t>
            </a:r>
            <a:r>
              <a:rPr lang="en-IN" baseline="0"/>
              <a:t> Product</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Sheet3!$B$1</c:f>
              <c:strCache>
                <c:ptCount val="1"/>
                <c:pt idx="0">
                  <c:v>Average of Membership_Tenure</c:v>
                </c:pt>
              </c:strCache>
            </c:strRef>
          </c:tx>
          <c:spPr>
            <a:solidFill>
              <a:schemeClr val="accent1"/>
            </a:solidFill>
            <a:ln>
              <a:noFill/>
            </a:ln>
            <a:effectLst/>
          </c:spPr>
          <c:invertIfNegative val="0"/>
          <c:cat>
            <c:strRef>
              <c:f>Sheet3!$A$2:$A$4</c:f>
              <c:strCache>
                <c:ptCount val="3"/>
                <c:pt idx="0">
                  <c:v>DBL Exchange (Points)</c:v>
                </c:pt>
                <c:pt idx="1">
                  <c:v>EVS1 Exchange (Weeks)</c:v>
                </c:pt>
                <c:pt idx="2">
                  <c:v>Rental</c:v>
                </c:pt>
              </c:strCache>
            </c:strRef>
          </c:cat>
          <c:val>
            <c:numRef>
              <c:f>Sheet3!$B$2:$B$4</c:f>
              <c:numCache>
                <c:formatCode>General</c:formatCode>
                <c:ptCount val="3"/>
                <c:pt idx="0">
                  <c:v>9.5403117231842085</c:v>
                </c:pt>
                <c:pt idx="1">
                  <c:v>14.442858572869117</c:v>
                </c:pt>
                <c:pt idx="2">
                  <c:v>8.7410456315279212</c:v>
                </c:pt>
              </c:numCache>
            </c:numRef>
          </c:val>
          <c:extLst>
            <c:ext xmlns:c16="http://schemas.microsoft.com/office/drawing/2014/chart" uri="{C3380CC4-5D6E-409C-BE32-E72D297353CC}">
              <c16:uniqueId val="{00000000-FD3C-461D-8AAF-D11D0DF776A4}"/>
            </c:ext>
          </c:extLst>
        </c:ser>
        <c:dLbls>
          <c:showLegendKey val="0"/>
          <c:showVal val="0"/>
          <c:showCatName val="0"/>
          <c:showSerName val="0"/>
          <c:showPercent val="0"/>
          <c:showBubbleSize val="0"/>
        </c:dLbls>
        <c:gapWidth val="219"/>
        <c:overlap val="-27"/>
        <c:axId val="1146506464"/>
        <c:axId val="1146506880"/>
      </c:barChart>
      <c:catAx>
        <c:axId val="114650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6506880"/>
        <c:crosses val="autoZero"/>
        <c:auto val="1"/>
        <c:lblAlgn val="ctr"/>
        <c:lblOffset val="100"/>
        <c:noMultiLvlLbl val="0"/>
      </c:catAx>
      <c:valAx>
        <c:axId val="1146506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6506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Membership by Resort Geography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Sheet4!$L$1</c:f>
              <c:strCache>
                <c:ptCount val="1"/>
                <c:pt idx="0">
                  <c:v>Count of 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AE4-42D3-9540-92DF861A82D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AE4-42D3-9540-92DF861A82D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AE4-42D3-9540-92DF861A82D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AE4-42D3-9540-92DF861A82D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AE4-42D3-9540-92DF861A82D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AE4-42D3-9540-92DF861A82D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AE4-42D3-9540-92DF861A82D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AE4-42D3-9540-92DF861A82D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AE4-42D3-9540-92DF861A82D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AE4-42D3-9540-92DF861A82D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AE4-42D3-9540-92DF861A82D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AE4-42D3-9540-92DF861A82D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AE4-42D3-9540-92DF861A82D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AE4-42D3-9540-92DF861A82D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AE4-42D3-9540-92DF861A82D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AE4-42D3-9540-92DF861A82D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5AE4-42D3-9540-92DF861A82D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Sheet4!$K$2:$K$18</c:f>
              <c:strCache>
                <c:ptCount val="17"/>
                <c:pt idx="0">
                  <c:v>Atlantic City</c:v>
                </c:pt>
                <c:pt idx="1">
                  <c:v>Branson &amp; Great Lakes</c:v>
                </c:pt>
                <c:pt idx="2">
                  <c:v>Carolinas</c:v>
                </c:pt>
                <c:pt idx="3">
                  <c:v>Central Florida</c:v>
                </c:pt>
                <c:pt idx="4">
                  <c:v>Closed</c:v>
                </c:pt>
                <c:pt idx="5">
                  <c:v>DC-NY</c:v>
                </c:pt>
                <c:pt idx="6">
                  <c:v>Desert Rockies</c:v>
                </c:pt>
                <c:pt idx="7">
                  <c:v>Gulf Coast</c:v>
                </c:pt>
                <c:pt idx="8">
                  <c:v>Hawaii</c:v>
                </c:pt>
                <c:pt idx="9">
                  <c:v>Las Vegas</c:v>
                </c:pt>
                <c:pt idx="10">
                  <c:v>NorCal</c:v>
                </c:pt>
                <c:pt idx="11">
                  <c:v>Northwest</c:v>
                </c:pt>
                <c:pt idx="12">
                  <c:v>Poconos-Smuggs</c:v>
                </c:pt>
                <c:pt idx="13">
                  <c:v>SoCal</c:v>
                </c:pt>
                <c:pt idx="14">
                  <c:v>South Florida &amp; Caribbean</c:v>
                </c:pt>
                <c:pt idx="15">
                  <c:v>Tennessee</c:v>
                </c:pt>
                <c:pt idx="16">
                  <c:v>Williamsburg</c:v>
                </c:pt>
              </c:strCache>
            </c:strRef>
          </c:cat>
          <c:val>
            <c:numRef>
              <c:f>Sheet4!$L$2:$L$18</c:f>
              <c:numCache>
                <c:formatCode>0.00%</c:formatCode>
                <c:ptCount val="17"/>
                <c:pt idx="0">
                  <c:v>1.93151417870519E-2</c:v>
                </c:pt>
                <c:pt idx="1">
                  <c:v>3.1906545389691454E-2</c:v>
                </c:pt>
                <c:pt idx="2">
                  <c:v>6.7683253076511504E-2</c:v>
                </c:pt>
                <c:pt idx="3">
                  <c:v>0.13500980916711253</c:v>
                </c:pt>
                <c:pt idx="4">
                  <c:v>8.3360085607276618E-2</c:v>
                </c:pt>
                <c:pt idx="5">
                  <c:v>1.2876761191367932E-2</c:v>
                </c:pt>
                <c:pt idx="6">
                  <c:v>7.2516497235598359E-2</c:v>
                </c:pt>
                <c:pt idx="7">
                  <c:v>3.083645443196005E-2</c:v>
                </c:pt>
                <c:pt idx="8">
                  <c:v>5.8034599607633318E-2</c:v>
                </c:pt>
                <c:pt idx="9">
                  <c:v>0.1099696807561976</c:v>
                </c:pt>
                <c:pt idx="10">
                  <c:v>1.0326377742108079E-2</c:v>
                </c:pt>
                <c:pt idx="11">
                  <c:v>8.0256821829855537E-4</c:v>
                </c:pt>
                <c:pt idx="12">
                  <c:v>2.3720349563046191E-2</c:v>
                </c:pt>
                <c:pt idx="13">
                  <c:v>1.5980024968789013E-2</c:v>
                </c:pt>
                <c:pt idx="14">
                  <c:v>5.9978598180845374E-2</c:v>
                </c:pt>
                <c:pt idx="15">
                  <c:v>0.14724451578384162</c:v>
                </c:pt>
                <c:pt idx="16">
                  <c:v>0.12043873729266988</c:v>
                </c:pt>
              </c:numCache>
            </c:numRef>
          </c:val>
          <c:extLst>
            <c:ext xmlns:c16="http://schemas.microsoft.com/office/drawing/2014/chart" uri="{C3380CC4-5D6E-409C-BE32-E72D297353CC}">
              <c16:uniqueId val="{00000022-5AE4-42D3-9540-92DF861A82D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81569745618545386"/>
          <c:w val="1"/>
          <c:h val="0.162715744057610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Membership Tenure by</a:t>
            </a:r>
            <a:r>
              <a:rPr lang="en-US" baseline="0"/>
              <a:t> Geographies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5903324584427"/>
          <c:y val="0.12763802331308488"/>
          <c:w val="0.8408541119860018"/>
          <c:h val="0.57533147266458706"/>
        </c:manualLayout>
      </c:layout>
      <c:barChart>
        <c:barDir val="col"/>
        <c:grouping val="clustered"/>
        <c:varyColors val="0"/>
        <c:ser>
          <c:idx val="0"/>
          <c:order val="0"/>
          <c:tx>
            <c:strRef>
              <c:f>Sheet4!$B$1</c:f>
              <c:strCache>
                <c:ptCount val="1"/>
                <c:pt idx="0">
                  <c:v>Average of Membership_Tenure</c:v>
                </c:pt>
              </c:strCache>
            </c:strRef>
          </c:tx>
          <c:spPr>
            <a:solidFill>
              <a:schemeClr val="accent1"/>
            </a:solidFill>
            <a:ln>
              <a:noFill/>
            </a:ln>
            <a:effectLst/>
          </c:spPr>
          <c:invertIfNegative val="0"/>
          <c:cat>
            <c:strRef>
              <c:f>Sheet4!$A$2:$A$18</c:f>
              <c:strCache>
                <c:ptCount val="17"/>
                <c:pt idx="0">
                  <c:v>Atlantic City</c:v>
                </c:pt>
                <c:pt idx="1">
                  <c:v>Branson &amp; Great Lakes</c:v>
                </c:pt>
                <c:pt idx="2">
                  <c:v>Carolinas</c:v>
                </c:pt>
                <c:pt idx="3">
                  <c:v>Central Florida</c:v>
                </c:pt>
                <c:pt idx="4">
                  <c:v>Closed</c:v>
                </c:pt>
                <c:pt idx="5">
                  <c:v>DC-NY</c:v>
                </c:pt>
                <c:pt idx="6">
                  <c:v>Desert Rockies</c:v>
                </c:pt>
                <c:pt idx="7">
                  <c:v>Gulf Coast</c:v>
                </c:pt>
                <c:pt idx="8">
                  <c:v>Hawaii</c:v>
                </c:pt>
                <c:pt idx="9">
                  <c:v>Las Vegas</c:v>
                </c:pt>
                <c:pt idx="10">
                  <c:v>NorCal</c:v>
                </c:pt>
                <c:pt idx="11">
                  <c:v>Northwest</c:v>
                </c:pt>
                <c:pt idx="12">
                  <c:v>Poconos-Smuggs</c:v>
                </c:pt>
                <c:pt idx="13">
                  <c:v>SoCal</c:v>
                </c:pt>
                <c:pt idx="14">
                  <c:v>South Florida &amp; Caribbean</c:v>
                </c:pt>
                <c:pt idx="15">
                  <c:v>Tennessee</c:v>
                </c:pt>
                <c:pt idx="16">
                  <c:v>Williamsburg</c:v>
                </c:pt>
              </c:strCache>
            </c:strRef>
          </c:cat>
          <c:val>
            <c:numRef>
              <c:f>Sheet4!$B$2:$B$18</c:f>
              <c:numCache>
                <c:formatCode>General</c:formatCode>
                <c:ptCount val="17"/>
                <c:pt idx="0">
                  <c:v>13.274111744228994</c:v>
                </c:pt>
                <c:pt idx="1">
                  <c:v>12.284312804359976</c:v>
                </c:pt>
                <c:pt idx="2">
                  <c:v>14.519720619235866</c:v>
                </c:pt>
                <c:pt idx="3">
                  <c:v>10.60534699365922</c:v>
                </c:pt>
                <c:pt idx="4">
                  <c:v>14.476931552631573</c:v>
                </c:pt>
                <c:pt idx="5">
                  <c:v>14.775498029085847</c:v>
                </c:pt>
                <c:pt idx="6">
                  <c:v>13.107956387850507</c:v>
                </c:pt>
                <c:pt idx="7">
                  <c:v>13.588755885482945</c:v>
                </c:pt>
                <c:pt idx="8">
                  <c:v>13.680131515365677</c:v>
                </c:pt>
                <c:pt idx="9">
                  <c:v>11.682829389069051</c:v>
                </c:pt>
                <c:pt idx="10">
                  <c:v>14.45699957340242</c:v>
                </c:pt>
                <c:pt idx="11">
                  <c:v>13.75829522222222</c:v>
                </c:pt>
                <c:pt idx="12">
                  <c:v>13.609776500751909</c:v>
                </c:pt>
                <c:pt idx="13">
                  <c:v>13.668548200892856</c:v>
                </c:pt>
                <c:pt idx="14">
                  <c:v>13.746384313708036</c:v>
                </c:pt>
                <c:pt idx="15">
                  <c:v>13.501994725532958</c:v>
                </c:pt>
                <c:pt idx="16">
                  <c:v>11.426157421886598</c:v>
                </c:pt>
              </c:numCache>
            </c:numRef>
          </c:val>
          <c:extLst>
            <c:ext xmlns:c16="http://schemas.microsoft.com/office/drawing/2014/chart" uri="{C3380CC4-5D6E-409C-BE32-E72D297353CC}">
              <c16:uniqueId val="{00000000-9A77-4EE2-B0C6-88DE07829234}"/>
            </c:ext>
          </c:extLst>
        </c:ser>
        <c:dLbls>
          <c:showLegendKey val="0"/>
          <c:showVal val="0"/>
          <c:showCatName val="0"/>
          <c:showSerName val="0"/>
          <c:showPercent val="0"/>
          <c:showBubbleSize val="0"/>
        </c:dLbls>
        <c:gapWidth val="219"/>
        <c:overlap val="-27"/>
        <c:axId val="1378696400"/>
        <c:axId val="1378697648"/>
      </c:barChart>
      <c:catAx>
        <c:axId val="137869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697648"/>
        <c:crosses val="autoZero"/>
        <c:auto val="1"/>
        <c:lblAlgn val="ctr"/>
        <c:lblOffset val="100"/>
        <c:noMultiLvlLbl val="0"/>
      </c:catAx>
      <c:valAx>
        <c:axId val="1378697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69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Membership</a:t>
            </a:r>
            <a:r>
              <a:rPr lang="en-IN" baseline="0"/>
              <a:t> by Sale/</a:t>
            </a:r>
            <a:r>
              <a:rPr lang="en-IN" baseline="0" err="1"/>
              <a:t>NonSale</a:t>
            </a:r>
            <a:r>
              <a:rPr lang="en-IN" baseline="0"/>
              <a:t> site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Sheet5!$I$1</c:f>
              <c:strCache>
                <c:ptCount val="1"/>
                <c:pt idx="0">
                  <c:v>Count of 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BE-436A-B21C-9CC328D16FD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BE-436A-B21C-9CC328D16FD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Sheet5!$H$2:$H$3</c:f>
              <c:strCache>
                <c:ptCount val="2"/>
                <c:pt idx="0">
                  <c:v>Non Sale Site</c:v>
                </c:pt>
                <c:pt idx="1">
                  <c:v>Sale Site</c:v>
                </c:pt>
              </c:strCache>
            </c:strRef>
          </c:cat>
          <c:val>
            <c:numRef>
              <c:f>Sheet5!$I$2:$I$3</c:f>
              <c:numCache>
                <c:formatCode>0.00%</c:formatCode>
                <c:ptCount val="2"/>
                <c:pt idx="0">
                  <c:v>7.1910112359550568E-2</c:v>
                </c:pt>
                <c:pt idx="1">
                  <c:v>0.92808988764044942</c:v>
                </c:pt>
              </c:numCache>
            </c:numRef>
          </c:val>
          <c:extLst>
            <c:ext xmlns:c16="http://schemas.microsoft.com/office/drawing/2014/chart" uri="{C3380CC4-5D6E-409C-BE32-E72D297353CC}">
              <c16:uniqueId val="{00000004-AFBE-436A-B21C-9CC328D16FDF}"/>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Membership</a:t>
            </a:r>
            <a:r>
              <a:rPr lang="en-US" baseline="0"/>
              <a:t> </a:t>
            </a:r>
            <a:r>
              <a:rPr lang="en-US"/>
              <a:t>Tenure by Sale/</a:t>
            </a:r>
            <a:r>
              <a:rPr lang="en-US" err="1"/>
              <a:t>NonSale</a:t>
            </a:r>
            <a:r>
              <a:rPr lang="en-US"/>
              <a:t> site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Sheet5!$B$1</c:f>
              <c:strCache>
                <c:ptCount val="1"/>
                <c:pt idx="0">
                  <c:v>Average of Membership_Tenure</c:v>
                </c:pt>
              </c:strCache>
            </c:strRef>
          </c:tx>
          <c:spPr>
            <a:solidFill>
              <a:schemeClr val="accent1"/>
            </a:solidFill>
            <a:ln>
              <a:noFill/>
            </a:ln>
            <a:effectLst/>
          </c:spPr>
          <c:invertIfNegative val="0"/>
          <c:cat>
            <c:strRef>
              <c:f>Sheet5!$A$2:$A$3</c:f>
              <c:strCache>
                <c:ptCount val="2"/>
                <c:pt idx="0">
                  <c:v>Non Sale Site</c:v>
                </c:pt>
                <c:pt idx="1">
                  <c:v>Sale Site</c:v>
                </c:pt>
              </c:strCache>
            </c:strRef>
          </c:cat>
          <c:val>
            <c:numRef>
              <c:f>Sheet5!$B$2:$B$3</c:f>
              <c:numCache>
                <c:formatCode>General</c:formatCode>
                <c:ptCount val="2"/>
                <c:pt idx="0">
                  <c:v>14.690072570436522</c:v>
                </c:pt>
                <c:pt idx="1">
                  <c:v>12.651976664629803</c:v>
                </c:pt>
              </c:numCache>
            </c:numRef>
          </c:val>
          <c:extLst>
            <c:ext xmlns:c16="http://schemas.microsoft.com/office/drawing/2014/chart" uri="{C3380CC4-5D6E-409C-BE32-E72D297353CC}">
              <c16:uniqueId val="{00000000-09EB-4D10-9B43-08B0A99077BE}"/>
            </c:ext>
          </c:extLst>
        </c:ser>
        <c:dLbls>
          <c:showLegendKey val="0"/>
          <c:showVal val="0"/>
          <c:showCatName val="0"/>
          <c:showSerName val="0"/>
          <c:showPercent val="0"/>
          <c:showBubbleSize val="0"/>
        </c:dLbls>
        <c:gapWidth val="219"/>
        <c:overlap val="-27"/>
        <c:axId val="1528104416"/>
        <c:axId val="1528104832"/>
      </c:barChart>
      <c:catAx>
        <c:axId val="152810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8104832"/>
        <c:crosses val="autoZero"/>
        <c:auto val="1"/>
        <c:lblAlgn val="ctr"/>
        <c:lblOffset val="100"/>
        <c:noMultiLvlLbl val="0"/>
      </c:catAx>
      <c:valAx>
        <c:axId val="152810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8104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Membership by Ownership</a:t>
            </a:r>
            <a:r>
              <a:rPr lang="en-IN" baseline="0"/>
              <a:t> Segment</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Sheet6!$O$1</c:f>
              <c:strCache>
                <c:ptCount val="1"/>
                <c:pt idx="0">
                  <c:v>Count of 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EFC-4929-A44A-E7E22351586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EFC-4929-A44A-E7E22351586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EFC-4929-A44A-E7E22351586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EFC-4929-A44A-E7E22351586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EFC-4929-A44A-E7E22351586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EFC-4929-A44A-E7E22351586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AEFC-4929-A44A-E7E22351586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AEFC-4929-A44A-E7E223515866}"/>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AEFC-4929-A44A-E7E22351586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Sheet6!$N$2:$N$10</c:f>
              <c:strCache>
                <c:ptCount val="9"/>
                <c:pt idx="0">
                  <c:v>C</c:v>
                </c:pt>
                <c:pt idx="1">
                  <c:v>CP</c:v>
                </c:pt>
                <c:pt idx="2">
                  <c:v>CPW</c:v>
                </c:pt>
                <c:pt idx="3">
                  <c:v>CW</c:v>
                </c:pt>
                <c:pt idx="4">
                  <c:v>O</c:v>
                </c:pt>
                <c:pt idx="5">
                  <c:v>P</c:v>
                </c:pt>
                <c:pt idx="6">
                  <c:v>PW</c:v>
                </c:pt>
                <c:pt idx="7">
                  <c:v>R</c:v>
                </c:pt>
                <c:pt idx="8">
                  <c:v>W</c:v>
                </c:pt>
              </c:strCache>
            </c:strRef>
          </c:cat>
          <c:val>
            <c:numRef>
              <c:f>Sheet6!$O$2:$O$10</c:f>
              <c:numCache>
                <c:formatCode>0.00%</c:formatCode>
                <c:ptCount val="9"/>
                <c:pt idx="0">
                  <c:v>0.15981808453718566</c:v>
                </c:pt>
                <c:pt idx="1">
                  <c:v>8.0256821829855537E-4</c:v>
                </c:pt>
                <c:pt idx="2">
                  <c:v>9.9875156054931333E-4</c:v>
                </c:pt>
                <c:pt idx="3">
                  <c:v>1.0914927768860353E-2</c:v>
                </c:pt>
                <c:pt idx="4">
                  <c:v>0.17471018369894775</c:v>
                </c:pt>
                <c:pt idx="5">
                  <c:v>0.26431246655965757</c:v>
                </c:pt>
                <c:pt idx="6">
                  <c:v>2.4237560192616373E-2</c:v>
                </c:pt>
                <c:pt idx="7">
                  <c:v>3.352951667558409E-3</c:v>
                </c:pt>
                <c:pt idx="8">
                  <c:v>0.360852505796326</c:v>
                </c:pt>
              </c:numCache>
            </c:numRef>
          </c:val>
          <c:extLst>
            <c:ext xmlns:c16="http://schemas.microsoft.com/office/drawing/2014/chart" uri="{C3380CC4-5D6E-409C-BE32-E72D297353CC}">
              <c16:uniqueId val="{00000012-AEFC-4929-A44A-E7E22351586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6E_55AFA38A.xml><?xml version="1.0" encoding="utf-8"?>
<p188:cmLst xmlns:a="http://schemas.openxmlformats.org/drawingml/2006/main" xmlns:r="http://schemas.openxmlformats.org/officeDocument/2006/relationships" xmlns:p188="http://schemas.microsoft.com/office/powerpoint/2018/8/main">
  <p188:cm id="{319F1EA5-A5EF-4A62-9F23-167671444070}" authorId="{3FE3C626-6236-C473-C5A2-A93E6D5FEE7A}" created="2023-03-30T20:23:09.108">
    <pc:sldMkLst xmlns:pc="http://schemas.microsoft.com/office/powerpoint/2013/main/command">
      <pc:docMk/>
      <pc:sldMk cId="1437574026" sldId="366"/>
    </pc:sldMkLst>
    <p188:txBody>
      <a:bodyPr/>
      <a:lstStyle/>
      <a:p>
        <a:r>
          <a:rPr lang="en-IN"/>
          <a:t>Explain</a:t>
        </a:r>
      </a:p>
    </p188:txBody>
  </p188:cm>
</p188:cmLst>
</file>

<file path=ppt/comments/modernComment_173_42D3EB04.xml><?xml version="1.0" encoding="utf-8"?>
<p188:cmLst xmlns:a="http://schemas.openxmlformats.org/drawingml/2006/main" xmlns:r="http://schemas.openxmlformats.org/officeDocument/2006/relationships" xmlns:p188="http://schemas.microsoft.com/office/powerpoint/2018/8/main">
  <p188:cm id="{8ACFF721-53EE-427D-B77D-17B9CB717BEE}" authorId="{3FE3C626-6236-C473-C5A2-A93E6D5FEE7A}" created="2023-03-30T19:38:20.879">
    <pc:sldMkLst xmlns:pc="http://schemas.microsoft.com/office/powerpoint/2013/main/command">
      <pc:docMk/>
      <pc:sldMk cId="1121184516" sldId="371"/>
    </pc:sldMkLst>
    <p188:txBody>
      <a:bodyPr/>
      <a:lstStyle/>
      <a:p>
        <a:r>
          <a:rPr lang="en-IN"/>
          <a:t>Explain Math (sort of)</a:t>
        </a:r>
      </a:p>
    </p188:txBody>
  </p188:cm>
</p188:cmLst>
</file>

<file path=ppt/comments/modernComment_18B_B458C18F.xml><?xml version="1.0" encoding="utf-8"?>
<p188:cmLst xmlns:a="http://schemas.openxmlformats.org/drawingml/2006/main" xmlns:r="http://schemas.openxmlformats.org/officeDocument/2006/relationships" xmlns:p188="http://schemas.microsoft.com/office/powerpoint/2018/8/main">
  <p188:cm id="{99BE4F1A-135D-486F-913E-D4BA2A206161}" authorId="{3FE3C626-6236-C473-C5A2-A93E6D5FEE7A}" created="2023-03-30T19:19:37.927">
    <pc:sldMkLst xmlns:pc="http://schemas.microsoft.com/office/powerpoint/2013/main/command">
      <pc:docMk/>
      <pc:sldMk cId="3025715599" sldId="395"/>
    </pc:sldMkLst>
    <p188:txBody>
      <a:bodyPr/>
      <a:lstStyle/>
      <a:p>
        <a:r>
          <a:rPr lang="en-IN"/>
          <a:t>Modify benefits</a:t>
        </a:r>
      </a:p>
    </p188:txBody>
  </p188:cm>
</p188:cmLst>
</file>

<file path=ppt/comments/modernComment_18C_F9559CCE.xml><?xml version="1.0" encoding="utf-8"?>
<p188:cmLst xmlns:a="http://schemas.openxmlformats.org/drawingml/2006/main" xmlns:r="http://schemas.openxmlformats.org/officeDocument/2006/relationships" xmlns:p188="http://schemas.microsoft.com/office/powerpoint/2018/8/main">
  <p188:cm id="{D5F642EE-ED4F-45CE-B5D8-C6749771F24A}" authorId="{3FE3C626-6236-C473-C5A2-A93E6D5FEE7A}" created="2023-03-30T20:10:09.015">
    <pc:sldMkLst xmlns:pc="http://schemas.microsoft.com/office/powerpoint/2013/main/command">
      <pc:docMk/>
      <pc:sldMk cId="4183137486" sldId="396"/>
    </pc:sldMkLst>
    <p188:txBody>
      <a:bodyPr/>
      <a:lstStyle/>
      <a:p>
        <a:r>
          <a:rPr lang="en-IN"/>
          <a:t>Modify working</a:t>
        </a:r>
      </a:p>
    </p188:txBody>
  </p188:cm>
</p188:cmLst>
</file>

<file path=ppt/comments/modernComment_191_37CD9AE6.xml><?xml version="1.0" encoding="utf-8"?>
<p188:cmLst xmlns:a="http://schemas.openxmlformats.org/drawingml/2006/main" xmlns:r="http://schemas.openxmlformats.org/officeDocument/2006/relationships" xmlns:p188="http://schemas.microsoft.com/office/powerpoint/2018/8/main">
  <p188:cm id="{3B2510EE-BE88-40AF-A7EF-809940C9F3D9}" authorId="{3FE3C626-6236-C473-C5A2-A93E6D5FEE7A}" created="2023-03-30T19:38:20.879">
    <pc:sldMkLst xmlns:pc="http://schemas.microsoft.com/office/powerpoint/2013/main/command">
      <pc:docMk/>
      <pc:sldMk cId="1121184516" sldId="371"/>
    </pc:sldMkLst>
    <p188:txBody>
      <a:bodyPr/>
      <a:lstStyle/>
      <a:p>
        <a:r>
          <a:rPr lang="en-IN"/>
          <a:t>Explain Math (sort of)</a:t>
        </a:r>
      </a:p>
    </p188:txBody>
  </p188:cm>
</p188:cmLst>
</file>

<file path=ppt/comments/modernComment_192_F9D9DE25.xml><?xml version="1.0" encoding="utf-8"?>
<p188:cmLst xmlns:a="http://schemas.openxmlformats.org/drawingml/2006/main" xmlns:r="http://schemas.openxmlformats.org/officeDocument/2006/relationships" xmlns:p188="http://schemas.microsoft.com/office/powerpoint/2018/8/main">
  <p188:cm id="{68226159-2051-4183-9436-B219356C1EBD}" authorId="{3FE3C626-6236-C473-C5A2-A93E6D5FEE7A}" created="2023-03-30T20:10:09.015">
    <pc:sldMkLst xmlns:pc="http://schemas.microsoft.com/office/powerpoint/2013/main/command">
      <pc:docMk/>
      <pc:sldMk cId="4183137486" sldId="396"/>
    </pc:sldMkLst>
    <p188:txBody>
      <a:bodyPr/>
      <a:lstStyle/>
      <a:p>
        <a:r>
          <a:rPr lang="en-IN"/>
          <a:t>Modify working</a:t>
        </a:r>
      </a:p>
    </p188:txBody>
  </p188:cm>
</p188:cmLst>
</file>

<file path=ppt/comments/modernComment_193_8AA75FF1.xml><?xml version="1.0" encoding="utf-8"?>
<p188:cmLst xmlns:a="http://schemas.openxmlformats.org/drawingml/2006/main" xmlns:r="http://schemas.openxmlformats.org/officeDocument/2006/relationships" xmlns:p188="http://schemas.microsoft.com/office/powerpoint/2018/8/main">
  <p188:cm id="{5D00C3DA-2AD4-4240-8D47-8A9B4EA743B9}" authorId="{3FE3C626-6236-C473-C5A2-A93E6D5FEE7A}" created="2023-03-30T20:23:09.108">
    <pc:sldMkLst xmlns:pc="http://schemas.microsoft.com/office/powerpoint/2013/main/command">
      <pc:docMk/>
      <pc:sldMk cId="1437574026" sldId="366"/>
    </pc:sldMkLst>
    <p188:txBody>
      <a:bodyPr/>
      <a:lstStyle/>
      <a:p>
        <a:r>
          <a:rPr lang="en-IN"/>
          <a:t>Explain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64785D-ED0A-3948-95B6-564BD3C276BC}" type="doc">
      <dgm:prSet loTypeId="urn:microsoft.com/office/officeart/2008/layout/VerticalAccentList" loCatId="" qsTypeId="urn:microsoft.com/office/officeart/2005/8/quickstyle/simple1" qsCatId="simple" csTypeId="urn:microsoft.com/office/officeart/2005/8/colors/accent1_2" csCatId="accent1" phldr="1"/>
      <dgm:spPr/>
      <dgm:t>
        <a:bodyPr/>
        <a:lstStyle/>
        <a:p>
          <a:endParaRPr lang="en-US"/>
        </a:p>
      </dgm:t>
    </dgm:pt>
    <dgm:pt modelId="{3EDADE2B-CE35-1148-9FEA-8AA2F968211A}">
      <dgm:prSet phldrT="[Text]" phldr="1" custT="1"/>
      <dgm:spPr/>
      <dgm:t>
        <a:bodyPr/>
        <a:lstStyle/>
        <a:p>
          <a:endParaRPr lang="en-US" sz="1800">
            <a:solidFill>
              <a:schemeClr val="accent4"/>
            </a:solidFill>
          </a:endParaRPr>
        </a:p>
      </dgm:t>
    </dgm:pt>
    <dgm:pt modelId="{87962C66-107C-CF4C-9757-BEFF1717631B}" type="parTrans" cxnId="{10704D51-257E-BC4F-8A8B-6DDC34C470AA}">
      <dgm:prSet/>
      <dgm:spPr/>
      <dgm:t>
        <a:bodyPr/>
        <a:lstStyle/>
        <a:p>
          <a:endParaRPr lang="en-US"/>
        </a:p>
      </dgm:t>
    </dgm:pt>
    <dgm:pt modelId="{6B72F54C-95EE-834B-87B6-2A1869A9D75A}" type="sibTrans" cxnId="{10704D51-257E-BC4F-8A8B-6DDC34C470AA}">
      <dgm:prSet/>
      <dgm:spPr/>
      <dgm:t>
        <a:bodyPr/>
        <a:lstStyle/>
        <a:p>
          <a:endParaRPr lang="en-US"/>
        </a:p>
      </dgm:t>
    </dgm:pt>
    <dgm:pt modelId="{FC0CFD43-32AF-834D-8015-8EBF733E41F3}">
      <dgm:prSet phldrT="[Text]" custT="1"/>
      <dgm:spPr>
        <a:solidFill>
          <a:schemeClr val="accent4"/>
        </a:solidFill>
      </dgm:spPr>
      <dgm:t>
        <a:bodyPr/>
        <a:lstStyle/>
        <a:p>
          <a:r>
            <a:rPr lang="en-US" sz="1800" b="0" i="0">
              <a:solidFill>
                <a:schemeClr val="bg1"/>
              </a:solidFill>
              <a:effectLst/>
              <a:latin typeface="Söhne"/>
            </a:rPr>
            <a:t>81% of Americans say that they feel they have little or no control over the data that is collected about them by companies. [Pew Research Center, 2020]</a:t>
          </a:r>
          <a:endParaRPr lang="en-US" sz="1800">
            <a:solidFill>
              <a:schemeClr val="bg1"/>
            </a:solidFill>
          </a:endParaRPr>
        </a:p>
      </dgm:t>
    </dgm:pt>
    <dgm:pt modelId="{612EE40F-4123-704B-B5FB-C71F27E5BF7A}" type="parTrans" cxnId="{BF32F2DA-9307-CD4E-A850-AC4209AA281C}">
      <dgm:prSet/>
      <dgm:spPr/>
      <dgm:t>
        <a:bodyPr/>
        <a:lstStyle/>
        <a:p>
          <a:endParaRPr lang="en-US"/>
        </a:p>
      </dgm:t>
    </dgm:pt>
    <dgm:pt modelId="{F4E6C0D4-4D82-9349-AB9F-7050A533B7DF}" type="sibTrans" cxnId="{BF32F2DA-9307-CD4E-A850-AC4209AA281C}">
      <dgm:prSet/>
      <dgm:spPr/>
      <dgm:t>
        <a:bodyPr/>
        <a:lstStyle/>
        <a:p>
          <a:endParaRPr lang="en-US"/>
        </a:p>
      </dgm:t>
    </dgm:pt>
    <dgm:pt modelId="{CEE1439E-DC93-C341-A35D-E1AD177B24D8}">
      <dgm:prSet phldrT="[Text]" phldr="1" custT="1"/>
      <dgm:spPr/>
      <dgm:t>
        <a:bodyPr/>
        <a:lstStyle/>
        <a:p>
          <a:endParaRPr lang="en-US" sz="1800">
            <a:solidFill>
              <a:schemeClr val="accent4"/>
            </a:solidFill>
          </a:endParaRPr>
        </a:p>
      </dgm:t>
    </dgm:pt>
    <dgm:pt modelId="{A926AA2A-640F-EA40-B7D7-D7F98D4B6C5C}" type="parTrans" cxnId="{BB9CE465-7F27-FA4C-A3B6-414DF0F09059}">
      <dgm:prSet/>
      <dgm:spPr/>
      <dgm:t>
        <a:bodyPr/>
        <a:lstStyle/>
        <a:p>
          <a:endParaRPr lang="en-US"/>
        </a:p>
      </dgm:t>
    </dgm:pt>
    <dgm:pt modelId="{2694C76D-EFC4-2744-8474-816995FCD005}" type="sibTrans" cxnId="{BB9CE465-7F27-FA4C-A3B6-414DF0F09059}">
      <dgm:prSet/>
      <dgm:spPr/>
      <dgm:t>
        <a:bodyPr/>
        <a:lstStyle/>
        <a:p>
          <a:endParaRPr lang="en-US"/>
        </a:p>
      </dgm:t>
    </dgm:pt>
    <dgm:pt modelId="{FFDFBD13-5AF5-C643-8931-3A1298464887}">
      <dgm:prSet phldrT="[Text]" custT="1"/>
      <dgm:spPr>
        <a:solidFill>
          <a:schemeClr val="accent4"/>
        </a:solidFill>
      </dgm:spPr>
      <dgm:t>
        <a:bodyPr/>
        <a:lstStyle/>
        <a:p>
          <a:r>
            <a:rPr lang="en-US" sz="1800" b="0" i="0">
              <a:solidFill>
                <a:schemeClr val="bg1"/>
              </a:solidFill>
              <a:effectLst/>
              <a:latin typeface="Söhne"/>
            </a:rPr>
            <a:t>Average cost of a data breach in the United States was $8.64 million and the average time to identify and contain a data breach was 280 days. [</a:t>
          </a:r>
          <a:r>
            <a:rPr lang="en-US" sz="1800" b="0" i="0" err="1">
              <a:solidFill>
                <a:schemeClr val="bg1"/>
              </a:solidFill>
              <a:effectLst/>
              <a:latin typeface="Söhne"/>
            </a:rPr>
            <a:t>Ponemon</a:t>
          </a:r>
          <a:r>
            <a:rPr lang="en-US" sz="1800" b="0" i="0">
              <a:solidFill>
                <a:schemeClr val="bg1"/>
              </a:solidFill>
              <a:effectLst/>
              <a:latin typeface="Söhne"/>
            </a:rPr>
            <a:t> Institute, 2020]</a:t>
          </a:r>
          <a:endParaRPr lang="en-US" sz="1800">
            <a:solidFill>
              <a:schemeClr val="bg1"/>
            </a:solidFill>
          </a:endParaRPr>
        </a:p>
      </dgm:t>
    </dgm:pt>
    <dgm:pt modelId="{8B9E8285-127F-2F43-BF64-9A7B62D71027}" type="parTrans" cxnId="{5976C4CF-39B4-C041-9A8E-B57DEF2F89B3}">
      <dgm:prSet/>
      <dgm:spPr/>
      <dgm:t>
        <a:bodyPr/>
        <a:lstStyle/>
        <a:p>
          <a:endParaRPr lang="en-US"/>
        </a:p>
      </dgm:t>
    </dgm:pt>
    <dgm:pt modelId="{5DBEFE42-2514-D44E-95CE-50FDFEEAEE6D}" type="sibTrans" cxnId="{5976C4CF-39B4-C041-9A8E-B57DEF2F89B3}">
      <dgm:prSet/>
      <dgm:spPr/>
      <dgm:t>
        <a:bodyPr/>
        <a:lstStyle/>
        <a:p>
          <a:endParaRPr lang="en-US"/>
        </a:p>
      </dgm:t>
    </dgm:pt>
    <dgm:pt modelId="{527032EC-EDC0-0C49-ABA3-716EEC2406D0}">
      <dgm:prSet phldrT="[Text]" phldr="1" custT="1"/>
      <dgm:spPr/>
      <dgm:t>
        <a:bodyPr/>
        <a:lstStyle/>
        <a:p>
          <a:endParaRPr lang="en-US" sz="1800">
            <a:solidFill>
              <a:schemeClr val="accent4"/>
            </a:solidFill>
          </a:endParaRPr>
        </a:p>
      </dgm:t>
    </dgm:pt>
    <dgm:pt modelId="{55E9AD91-0F5F-2045-9599-B501F1145C7F}" type="sibTrans" cxnId="{277032E9-A0AA-2E4B-A63B-836FDA77EE69}">
      <dgm:prSet/>
      <dgm:spPr/>
      <dgm:t>
        <a:bodyPr/>
        <a:lstStyle/>
        <a:p>
          <a:endParaRPr lang="en-US"/>
        </a:p>
      </dgm:t>
    </dgm:pt>
    <dgm:pt modelId="{51401841-1AD1-B543-ABFD-9CDEAD5550F4}" type="parTrans" cxnId="{277032E9-A0AA-2E4B-A63B-836FDA77EE69}">
      <dgm:prSet/>
      <dgm:spPr/>
      <dgm:t>
        <a:bodyPr/>
        <a:lstStyle/>
        <a:p>
          <a:endParaRPr lang="en-US"/>
        </a:p>
      </dgm:t>
    </dgm:pt>
    <dgm:pt modelId="{B77C3065-A900-944A-AB66-EB39ECAD38A9}">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gn="l"/>
          <a:r>
            <a:rPr lang="en-US" sz="1800" b="1">
              <a:solidFill>
                <a:schemeClr val="bg1"/>
              </a:solidFill>
              <a:latin typeface="Söhne"/>
            </a:rPr>
            <a:t>Solution: S</a:t>
          </a:r>
          <a:r>
            <a:rPr lang="en-US" sz="1800" b="1" i="0">
              <a:solidFill>
                <a:schemeClr val="bg1"/>
              </a:solidFill>
              <a:effectLst/>
              <a:latin typeface="Söhne"/>
            </a:rPr>
            <a:t>ynthetic </a:t>
          </a:r>
          <a:r>
            <a:rPr lang="en-US" sz="1800" b="1">
              <a:solidFill>
                <a:schemeClr val="bg1"/>
              </a:solidFill>
              <a:latin typeface="Söhne"/>
            </a:rPr>
            <a:t>D</a:t>
          </a:r>
          <a:r>
            <a:rPr lang="en-US" sz="1800" b="1" i="0">
              <a:solidFill>
                <a:schemeClr val="bg1"/>
              </a:solidFill>
              <a:effectLst/>
              <a:latin typeface="Söhne"/>
            </a:rPr>
            <a:t>ata</a:t>
          </a:r>
          <a:endParaRPr lang="en-US" sz="1800" b="1">
            <a:solidFill>
              <a:schemeClr val="bg1"/>
            </a:solidFill>
          </a:endParaRPr>
        </a:p>
      </dgm:t>
    </dgm:pt>
    <dgm:pt modelId="{BA2B1C98-4BA2-7646-AD6C-6803F1EB7579}" type="sibTrans" cxnId="{7B27B70B-B06C-1E4F-A788-CA484F6A841F}">
      <dgm:prSet/>
      <dgm:spPr/>
      <dgm:t>
        <a:bodyPr/>
        <a:lstStyle/>
        <a:p>
          <a:endParaRPr lang="en-US"/>
        </a:p>
      </dgm:t>
    </dgm:pt>
    <dgm:pt modelId="{F1847A76-9EAF-A44B-8091-69A297AD3A85}" type="parTrans" cxnId="{7B27B70B-B06C-1E4F-A788-CA484F6A841F}">
      <dgm:prSet/>
      <dgm:spPr/>
      <dgm:t>
        <a:bodyPr/>
        <a:lstStyle/>
        <a:p>
          <a:endParaRPr lang="en-US"/>
        </a:p>
      </dgm:t>
    </dgm:pt>
    <dgm:pt modelId="{C1861BC1-2829-014E-9368-3E408B7D2E95}" type="pres">
      <dgm:prSet presAssocID="{0E64785D-ED0A-3948-95B6-564BD3C276BC}" presName="Name0" presStyleCnt="0">
        <dgm:presLayoutVars>
          <dgm:chMax/>
          <dgm:chPref/>
          <dgm:dir/>
        </dgm:presLayoutVars>
      </dgm:prSet>
      <dgm:spPr/>
    </dgm:pt>
    <dgm:pt modelId="{361613A3-60CB-6D43-934F-2D04D2CADC88}" type="pres">
      <dgm:prSet presAssocID="{3EDADE2B-CE35-1148-9FEA-8AA2F968211A}" presName="parenttextcomposite" presStyleCnt="0"/>
      <dgm:spPr/>
    </dgm:pt>
    <dgm:pt modelId="{CE3D3060-AE87-5D44-B543-C629970B1117}" type="pres">
      <dgm:prSet presAssocID="{3EDADE2B-CE35-1148-9FEA-8AA2F968211A}" presName="parenttext" presStyleLbl="revTx" presStyleIdx="0" presStyleCnt="3" custScaleX="99983" custScaleY="95802" custLinFactNeighborX="4522">
        <dgm:presLayoutVars>
          <dgm:chMax/>
          <dgm:chPref val="2"/>
          <dgm:bulletEnabled val="1"/>
        </dgm:presLayoutVars>
      </dgm:prSet>
      <dgm:spPr/>
    </dgm:pt>
    <dgm:pt modelId="{806D5A85-2C21-CD40-A847-AAEF509E6DEE}" type="pres">
      <dgm:prSet presAssocID="{3EDADE2B-CE35-1148-9FEA-8AA2F968211A}" presName="composite" presStyleCnt="0"/>
      <dgm:spPr/>
    </dgm:pt>
    <dgm:pt modelId="{B61AAD56-78EF-7449-BA13-BD2FACCE64EE}" type="pres">
      <dgm:prSet presAssocID="{3EDADE2B-CE35-1148-9FEA-8AA2F968211A}" presName="chevron1" presStyleLbl="alignNode1" presStyleIdx="0" presStyleCnt="21" custScaleX="101000"/>
      <dgm:spPr/>
    </dgm:pt>
    <dgm:pt modelId="{060CF076-202A-B641-BFF5-5DC47A0752ED}" type="pres">
      <dgm:prSet presAssocID="{3EDADE2B-CE35-1148-9FEA-8AA2F968211A}" presName="chevron2" presStyleLbl="alignNode1" presStyleIdx="1" presStyleCnt="21"/>
      <dgm:spPr/>
    </dgm:pt>
    <dgm:pt modelId="{9F3ECCF2-0D01-1C4D-A345-03318D4CA53A}" type="pres">
      <dgm:prSet presAssocID="{3EDADE2B-CE35-1148-9FEA-8AA2F968211A}" presName="chevron3" presStyleLbl="alignNode1" presStyleIdx="2" presStyleCnt="21"/>
      <dgm:spPr/>
    </dgm:pt>
    <dgm:pt modelId="{3B1144B6-FD3D-6542-BE4C-0FF2D6BC197C}" type="pres">
      <dgm:prSet presAssocID="{3EDADE2B-CE35-1148-9FEA-8AA2F968211A}" presName="chevron4" presStyleLbl="alignNode1" presStyleIdx="3" presStyleCnt="21"/>
      <dgm:spPr/>
    </dgm:pt>
    <dgm:pt modelId="{9D39C8B2-AC85-1143-80EA-F4DD9A631A09}" type="pres">
      <dgm:prSet presAssocID="{3EDADE2B-CE35-1148-9FEA-8AA2F968211A}" presName="chevron5" presStyleLbl="alignNode1" presStyleIdx="4" presStyleCnt="21"/>
      <dgm:spPr/>
    </dgm:pt>
    <dgm:pt modelId="{D8332A49-220C-A845-89AD-9BB4B8385E42}" type="pres">
      <dgm:prSet presAssocID="{3EDADE2B-CE35-1148-9FEA-8AA2F968211A}" presName="chevron6" presStyleLbl="alignNode1" presStyleIdx="5" presStyleCnt="21"/>
      <dgm:spPr/>
    </dgm:pt>
    <dgm:pt modelId="{1532CB9E-94F1-544C-AE66-EEB0EC00BEB8}" type="pres">
      <dgm:prSet presAssocID="{3EDADE2B-CE35-1148-9FEA-8AA2F968211A}" presName="chevron7" presStyleLbl="alignNode1" presStyleIdx="6" presStyleCnt="21"/>
      <dgm:spPr/>
    </dgm:pt>
    <dgm:pt modelId="{570A8830-568F-654F-ADBC-4A97967CE69B}" type="pres">
      <dgm:prSet presAssocID="{3EDADE2B-CE35-1148-9FEA-8AA2F968211A}" presName="childtext" presStyleLbl="solidFgAcc1" presStyleIdx="0" presStyleCnt="3" custScaleX="145878">
        <dgm:presLayoutVars>
          <dgm:chMax/>
          <dgm:chPref val="0"/>
          <dgm:bulletEnabled val="1"/>
        </dgm:presLayoutVars>
      </dgm:prSet>
      <dgm:spPr/>
    </dgm:pt>
    <dgm:pt modelId="{9076B5B2-405B-5F4B-A001-9A8454B54F09}" type="pres">
      <dgm:prSet presAssocID="{6B72F54C-95EE-834B-87B6-2A1869A9D75A}" presName="sibTrans" presStyleCnt="0"/>
      <dgm:spPr/>
    </dgm:pt>
    <dgm:pt modelId="{40A96187-6222-7245-8929-8975C114B612}" type="pres">
      <dgm:prSet presAssocID="{CEE1439E-DC93-C341-A35D-E1AD177B24D8}" presName="parenttextcomposite" presStyleCnt="0"/>
      <dgm:spPr/>
    </dgm:pt>
    <dgm:pt modelId="{43BC1E54-FA72-3940-8F5D-456753D4BEDF}" type="pres">
      <dgm:prSet presAssocID="{CEE1439E-DC93-C341-A35D-E1AD177B24D8}" presName="parenttext" presStyleLbl="revTx" presStyleIdx="1" presStyleCnt="3">
        <dgm:presLayoutVars>
          <dgm:chMax/>
          <dgm:chPref val="2"/>
          <dgm:bulletEnabled val="1"/>
        </dgm:presLayoutVars>
      </dgm:prSet>
      <dgm:spPr/>
    </dgm:pt>
    <dgm:pt modelId="{6BF72D6B-18E7-E54A-8B31-C2F89BA42667}" type="pres">
      <dgm:prSet presAssocID="{CEE1439E-DC93-C341-A35D-E1AD177B24D8}" presName="composite" presStyleCnt="0"/>
      <dgm:spPr/>
    </dgm:pt>
    <dgm:pt modelId="{5C3D4383-FF43-6B4D-9366-A14E2AF4092C}" type="pres">
      <dgm:prSet presAssocID="{CEE1439E-DC93-C341-A35D-E1AD177B24D8}" presName="chevron1" presStyleLbl="alignNode1" presStyleIdx="7" presStyleCnt="21"/>
      <dgm:spPr/>
    </dgm:pt>
    <dgm:pt modelId="{54464D82-647A-104A-8397-5CDFBDEA9C8B}" type="pres">
      <dgm:prSet presAssocID="{CEE1439E-DC93-C341-A35D-E1AD177B24D8}" presName="chevron2" presStyleLbl="alignNode1" presStyleIdx="8" presStyleCnt="21"/>
      <dgm:spPr/>
    </dgm:pt>
    <dgm:pt modelId="{6CACD3D5-3E7C-074E-93AD-A3A9D7D0BFEE}" type="pres">
      <dgm:prSet presAssocID="{CEE1439E-DC93-C341-A35D-E1AD177B24D8}" presName="chevron3" presStyleLbl="alignNode1" presStyleIdx="9" presStyleCnt="21"/>
      <dgm:spPr/>
    </dgm:pt>
    <dgm:pt modelId="{04D86C65-F476-AF42-A8E7-3458FE1191CB}" type="pres">
      <dgm:prSet presAssocID="{CEE1439E-DC93-C341-A35D-E1AD177B24D8}" presName="chevron4" presStyleLbl="alignNode1" presStyleIdx="10" presStyleCnt="21"/>
      <dgm:spPr/>
    </dgm:pt>
    <dgm:pt modelId="{43E17EA7-5B8B-1146-B0C3-927DDFF2A1EF}" type="pres">
      <dgm:prSet presAssocID="{CEE1439E-DC93-C341-A35D-E1AD177B24D8}" presName="chevron5" presStyleLbl="alignNode1" presStyleIdx="11" presStyleCnt="21"/>
      <dgm:spPr/>
    </dgm:pt>
    <dgm:pt modelId="{3C5D3C1F-4547-B94B-8918-302EDD563497}" type="pres">
      <dgm:prSet presAssocID="{CEE1439E-DC93-C341-A35D-E1AD177B24D8}" presName="chevron6" presStyleLbl="alignNode1" presStyleIdx="12" presStyleCnt="21"/>
      <dgm:spPr/>
    </dgm:pt>
    <dgm:pt modelId="{E999A4E3-247C-3D45-969F-766C3D82C66D}" type="pres">
      <dgm:prSet presAssocID="{CEE1439E-DC93-C341-A35D-E1AD177B24D8}" presName="chevron7" presStyleLbl="alignNode1" presStyleIdx="13" presStyleCnt="21"/>
      <dgm:spPr/>
    </dgm:pt>
    <dgm:pt modelId="{729A278E-77EB-6B45-BBA9-E9DCBAC2D306}" type="pres">
      <dgm:prSet presAssocID="{CEE1439E-DC93-C341-A35D-E1AD177B24D8}" presName="childtext" presStyleLbl="solidFgAcc1" presStyleIdx="1" presStyleCnt="3" custScaleX="144185">
        <dgm:presLayoutVars>
          <dgm:chMax/>
          <dgm:chPref val="0"/>
          <dgm:bulletEnabled val="1"/>
        </dgm:presLayoutVars>
      </dgm:prSet>
      <dgm:spPr/>
    </dgm:pt>
    <dgm:pt modelId="{475ABFD5-A3FD-014B-AD4F-9515B398C5C3}" type="pres">
      <dgm:prSet presAssocID="{2694C76D-EFC4-2744-8474-816995FCD005}" presName="sibTrans" presStyleCnt="0"/>
      <dgm:spPr/>
    </dgm:pt>
    <dgm:pt modelId="{BED3EBDF-3719-744D-B7E3-0568A690B0F5}" type="pres">
      <dgm:prSet presAssocID="{527032EC-EDC0-0C49-ABA3-716EEC2406D0}" presName="parenttextcomposite" presStyleCnt="0"/>
      <dgm:spPr/>
    </dgm:pt>
    <dgm:pt modelId="{19061DC6-A1A5-9747-AF43-F9EB3C76E382}" type="pres">
      <dgm:prSet presAssocID="{527032EC-EDC0-0C49-ABA3-716EEC2406D0}" presName="parenttext" presStyleLbl="revTx" presStyleIdx="2" presStyleCnt="3">
        <dgm:presLayoutVars>
          <dgm:chMax/>
          <dgm:chPref val="2"/>
          <dgm:bulletEnabled val="1"/>
        </dgm:presLayoutVars>
      </dgm:prSet>
      <dgm:spPr/>
    </dgm:pt>
    <dgm:pt modelId="{3DE80D0E-81FD-6D41-80A6-2AE091243C5C}" type="pres">
      <dgm:prSet presAssocID="{527032EC-EDC0-0C49-ABA3-716EEC2406D0}" presName="composite" presStyleCnt="0"/>
      <dgm:spPr/>
    </dgm:pt>
    <dgm:pt modelId="{889B6753-F32A-B448-B5EC-604D9F65FEC9}" type="pres">
      <dgm:prSet presAssocID="{527032EC-EDC0-0C49-ABA3-716EEC2406D0}" presName="chevron1" presStyleLbl="alignNode1" presStyleIdx="14" presStyleCnt="21"/>
      <dgm:spPr>
        <a:solidFill>
          <a:schemeClr val="accent4"/>
        </a:solidFill>
        <a:ln>
          <a:solidFill>
            <a:schemeClr val="accent4"/>
          </a:solidFill>
        </a:ln>
      </dgm:spPr>
    </dgm:pt>
    <dgm:pt modelId="{BBB06A5A-3797-514D-A5DA-93B8EB610DB3}" type="pres">
      <dgm:prSet presAssocID="{527032EC-EDC0-0C49-ABA3-716EEC2406D0}" presName="chevron2" presStyleLbl="alignNode1" presStyleIdx="15" presStyleCnt="21"/>
      <dgm:spPr>
        <a:solidFill>
          <a:schemeClr val="accent4"/>
        </a:solidFill>
        <a:ln>
          <a:solidFill>
            <a:schemeClr val="accent4"/>
          </a:solidFill>
        </a:ln>
      </dgm:spPr>
    </dgm:pt>
    <dgm:pt modelId="{F97F1640-85FD-3E47-8D9E-6A292BDBC6F0}" type="pres">
      <dgm:prSet presAssocID="{527032EC-EDC0-0C49-ABA3-716EEC2406D0}" presName="chevron3" presStyleLbl="alignNode1" presStyleIdx="16" presStyleCnt="21"/>
      <dgm:spPr>
        <a:solidFill>
          <a:schemeClr val="accent4"/>
        </a:solidFill>
        <a:ln>
          <a:solidFill>
            <a:schemeClr val="accent4"/>
          </a:solidFill>
        </a:ln>
      </dgm:spPr>
    </dgm:pt>
    <dgm:pt modelId="{3AAC1795-C04E-9441-9243-DB1C65F1B990}" type="pres">
      <dgm:prSet presAssocID="{527032EC-EDC0-0C49-ABA3-716EEC2406D0}" presName="chevron4" presStyleLbl="alignNode1" presStyleIdx="17" presStyleCnt="21"/>
      <dgm:spPr>
        <a:solidFill>
          <a:schemeClr val="accent4"/>
        </a:solidFill>
        <a:ln>
          <a:solidFill>
            <a:schemeClr val="accent4"/>
          </a:solidFill>
        </a:ln>
      </dgm:spPr>
    </dgm:pt>
    <dgm:pt modelId="{558EFB88-2745-0242-BD46-FFD9940C28F2}" type="pres">
      <dgm:prSet presAssocID="{527032EC-EDC0-0C49-ABA3-716EEC2406D0}" presName="chevron5" presStyleLbl="alignNode1" presStyleIdx="18" presStyleCnt="21"/>
      <dgm:spPr>
        <a:solidFill>
          <a:schemeClr val="accent4"/>
        </a:solidFill>
        <a:ln>
          <a:solidFill>
            <a:schemeClr val="accent4"/>
          </a:solidFill>
        </a:ln>
      </dgm:spPr>
    </dgm:pt>
    <dgm:pt modelId="{4A031B36-D5F8-9E47-826F-634436C9DFB4}" type="pres">
      <dgm:prSet presAssocID="{527032EC-EDC0-0C49-ABA3-716EEC2406D0}" presName="chevron6" presStyleLbl="alignNode1" presStyleIdx="19" presStyleCnt="21"/>
      <dgm:spPr>
        <a:solidFill>
          <a:schemeClr val="accent4"/>
        </a:solidFill>
        <a:ln>
          <a:solidFill>
            <a:schemeClr val="accent4"/>
          </a:solidFill>
        </a:ln>
      </dgm:spPr>
    </dgm:pt>
    <dgm:pt modelId="{CF1CF3A7-2FD2-6D48-B99E-14996394FC10}" type="pres">
      <dgm:prSet presAssocID="{527032EC-EDC0-0C49-ABA3-716EEC2406D0}" presName="chevron7" presStyleLbl="alignNode1" presStyleIdx="20" presStyleCnt="21"/>
      <dgm:spPr>
        <a:solidFill>
          <a:schemeClr val="accent4"/>
        </a:solidFill>
        <a:ln>
          <a:solidFill>
            <a:schemeClr val="accent4"/>
          </a:solidFill>
        </a:ln>
      </dgm:spPr>
    </dgm:pt>
    <dgm:pt modelId="{EA1DC8FC-1B26-F64F-9C73-4451FC59AB08}" type="pres">
      <dgm:prSet presAssocID="{527032EC-EDC0-0C49-ABA3-716EEC2406D0}" presName="childtext" presStyleLbl="solidFgAcc1" presStyleIdx="2" presStyleCnt="3" custScaleX="38435" custScaleY="67658" custLinFactNeighborX="-30843" custLinFactNeighborY="-12167">
        <dgm:presLayoutVars>
          <dgm:chMax/>
          <dgm:chPref val="0"/>
          <dgm:bulletEnabled val="1"/>
        </dgm:presLayoutVars>
      </dgm:prSet>
      <dgm:spPr/>
    </dgm:pt>
  </dgm:ptLst>
  <dgm:cxnLst>
    <dgm:cxn modelId="{E2D11F0B-1777-7D4E-903C-7328241BB2B6}" type="presOf" srcId="{0E64785D-ED0A-3948-95B6-564BD3C276BC}" destId="{C1861BC1-2829-014E-9368-3E408B7D2E95}" srcOrd="0" destOrd="0" presId="urn:microsoft.com/office/officeart/2008/layout/VerticalAccentList"/>
    <dgm:cxn modelId="{7B27B70B-B06C-1E4F-A788-CA484F6A841F}" srcId="{527032EC-EDC0-0C49-ABA3-716EEC2406D0}" destId="{B77C3065-A900-944A-AB66-EB39ECAD38A9}" srcOrd="0" destOrd="0" parTransId="{F1847A76-9EAF-A44B-8091-69A297AD3A85}" sibTransId="{BA2B1C98-4BA2-7646-AD6C-6803F1EB7579}"/>
    <dgm:cxn modelId="{BB9CE465-7F27-FA4C-A3B6-414DF0F09059}" srcId="{0E64785D-ED0A-3948-95B6-564BD3C276BC}" destId="{CEE1439E-DC93-C341-A35D-E1AD177B24D8}" srcOrd="1" destOrd="0" parTransId="{A926AA2A-640F-EA40-B7D7-D7F98D4B6C5C}" sibTransId="{2694C76D-EFC4-2744-8474-816995FCD005}"/>
    <dgm:cxn modelId="{E3B5CF49-9B67-944F-B020-F53927BC8C20}" type="presOf" srcId="{B77C3065-A900-944A-AB66-EB39ECAD38A9}" destId="{EA1DC8FC-1B26-F64F-9C73-4451FC59AB08}" srcOrd="0" destOrd="0" presId="urn:microsoft.com/office/officeart/2008/layout/VerticalAccentList"/>
    <dgm:cxn modelId="{10704D51-257E-BC4F-8A8B-6DDC34C470AA}" srcId="{0E64785D-ED0A-3948-95B6-564BD3C276BC}" destId="{3EDADE2B-CE35-1148-9FEA-8AA2F968211A}" srcOrd="0" destOrd="0" parTransId="{87962C66-107C-CF4C-9757-BEFF1717631B}" sibTransId="{6B72F54C-95EE-834B-87B6-2A1869A9D75A}"/>
    <dgm:cxn modelId="{79AACB8F-D4EF-544C-A1C0-6007AA46CF70}" type="presOf" srcId="{3EDADE2B-CE35-1148-9FEA-8AA2F968211A}" destId="{CE3D3060-AE87-5D44-B543-C629970B1117}" srcOrd="0" destOrd="0" presId="urn:microsoft.com/office/officeart/2008/layout/VerticalAccentList"/>
    <dgm:cxn modelId="{E1CB00A4-23BF-0046-9D0C-92DE9447732A}" type="presOf" srcId="{527032EC-EDC0-0C49-ABA3-716EEC2406D0}" destId="{19061DC6-A1A5-9747-AF43-F9EB3C76E382}" srcOrd="0" destOrd="0" presId="urn:microsoft.com/office/officeart/2008/layout/VerticalAccentList"/>
    <dgm:cxn modelId="{EBF049AD-E2F4-4645-939D-59B21993267F}" type="presOf" srcId="{FC0CFD43-32AF-834D-8015-8EBF733E41F3}" destId="{570A8830-568F-654F-ADBC-4A97967CE69B}" srcOrd="0" destOrd="0" presId="urn:microsoft.com/office/officeart/2008/layout/VerticalAccentList"/>
    <dgm:cxn modelId="{DD2797B7-4AE2-CE4E-AB7B-1D3FAE00A286}" type="presOf" srcId="{FFDFBD13-5AF5-C643-8931-3A1298464887}" destId="{729A278E-77EB-6B45-BBA9-E9DCBAC2D306}" srcOrd="0" destOrd="0" presId="urn:microsoft.com/office/officeart/2008/layout/VerticalAccentList"/>
    <dgm:cxn modelId="{6DC5AAC8-48A7-4448-8708-07B5184B359E}" type="presOf" srcId="{CEE1439E-DC93-C341-A35D-E1AD177B24D8}" destId="{43BC1E54-FA72-3940-8F5D-456753D4BEDF}" srcOrd="0" destOrd="0" presId="urn:microsoft.com/office/officeart/2008/layout/VerticalAccentList"/>
    <dgm:cxn modelId="{5976C4CF-39B4-C041-9A8E-B57DEF2F89B3}" srcId="{CEE1439E-DC93-C341-A35D-E1AD177B24D8}" destId="{FFDFBD13-5AF5-C643-8931-3A1298464887}" srcOrd="0" destOrd="0" parTransId="{8B9E8285-127F-2F43-BF64-9A7B62D71027}" sibTransId="{5DBEFE42-2514-D44E-95CE-50FDFEEAEE6D}"/>
    <dgm:cxn modelId="{BF32F2DA-9307-CD4E-A850-AC4209AA281C}" srcId="{3EDADE2B-CE35-1148-9FEA-8AA2F968211A}" destId="{FC0CFD43-32AF-834D-8015-8EBF733E41F3}" srcOrd="0" destOrd="0" parTransId="{612EE40F-4123-704B-B5FB-C71F27E5BF7A}" sibTransId="{F4E6C0D4-4D82-9349-AB9F-7050A533B7DF}"/>
    <dgm:cxn modelId="{277032E9-A0AA-2E4B-A63B-836FDA77EE69}" srcId="{0E64785D-ED0A-3948-95B6-564BD3C276BC}" destId="{527032EC-EDC0-0C49-ABA3-716EEC2406D0}" srcOrd="2" destOrd="0" parTransId="{51401841-1AD1-B543-ABFD-9CDEAD5550F4}" sibTransId="{55E9AD91-0F5F-2045-9599-B501F1145C7F}"/>
    <dgm:cxn modelId="{CA672674-8444-574F-856B-0C82E1E3348E}" type="presParOf" srcId="{C1861BC1-2829-014E-9368-3E408B7D2E95}" destId="{361613A3-60CB-6D43-934F-2D04D2CADC88}" srcOrd="0" destOrd="0" presId="urn:microsoft.com/office/officeart/2008/layout/VerticalAccentList"/>
    <dgm:cxn modelId="{431CCD11-9778-CD42-AC3E-D833C858A080}" type="presParOf" srcId="{361613A3-60CB-6D43-934F-2D04D2CADC88}" destId="{CE3D3060-AE87-5D44-B543-C629970B1117}" srcOrd="0" destOrd="0" presId="urn:microsoft.com/office/officeart/2008/layout/VerticalAccentList"/>
    <dgm:cxn modelId="{3BC65477-1098-5346-AC79-FC222A17E4BC}" type="presParOf" srcId="{C1861BC1-2829-014E-9368-3E408B7D2E95}" destId="{806D5A85-2C21-CD40-A847-AAEF509E6DEE}" srcOrd="1" destOrd="0" presId="urn:microsoft.com/office/officeart/2008/layout/VerticalAccentList"/>
    <dgm:cxn modelId="{6BB46F8C-2350-C041-A581-041B9CD05A4B}" type="presParOf" srcId="{806D5A85-2C21-CD40-A847-AAEF509E6DEE}" destId="{B61AAD56-78EF-7449-BA13-BD2FACCE64EE}" srcOrd="0" destOrd="0" presId="urn:microsoft.com/office/officeart/2008/layout/VerticalAccentList"/>
    <dgm:cxn modelId="{705B9E82-F67C-2C40-ABD5-83F866781CCB}" type="presParOf" srcId="{806D5A85-2C21-CD40-A847-AAEF509E6DEE}" destId="{060CF076-202A-B641-BFF5-5DC47A0752ED}" srcOrd="1" destOrd="0" presId="urn:microsoft.com/office/officeart/2008/layout/VerticalAccentList"/>
    <dgm:cxn modelId="{37A3AEF7-090A-7545-B297-A7324483CD04}" type="presParOf" srcId="{806D5A85-2C21-CD40-A847-AAEF509E6DEE}" destId="{9F3ECCF2-0D01-1C4D-A345-03318D4CA53A}" srcOrd="2" destOrd="0" presId="urn:microsoft.com/office/officeart/2008/layout/VerticalAccentList"/>
    <dgm:cxn modelId="{B02B8BBB-6EC9-DD4C-8390-42DE9FE90E6D}" type="presParOf" srcId="{806D5A85-2C21-CD40-A847-AAEF509E6DEE}" destId="{3B1144B6-FD3D-6542-BE4C-0FF2D6BC197C}" srcOrd="3" destOrd="0" presId="urn:microsoft.com/office/officeart/2008/layout/VerticalAccentList"/>
    <dgm:cxn modelId="{892C7F4E-62C6-434E-BE52-73A3EB9F841A}" type="presParOf" srcId="{806D5A85-2C21-CD40-A847-AAEF509E6DEE}" destId="{9D39C8B2-AC85-1143-80EA-F4DD9A631A09}" srcOrd="4" destOrd="0" presId="urn:microsoft.com/office/officeart/2008/layout/VerticalAccentList"/>
    <dgm:cxn modelId="{B4E8909F-B8AA-7E44-A036-491DFD1BCA77}" type="presParOf" srcId="{806D5A85-2C21-CD40-A847-AAEF509E6DEE}" destId="{D8332A49-220C-A845-89AD-9BB4B8385E42}" srcOrd="5" destOrd="0" presId="urn:microsoft.com/office/officeart/2008/layout/VerticalAccentList"/>
    <dgm:cxn modelId="{9659485B-214B-4C4E-9540-693334E29DCF}" type="presParOf" srcId="{806D5A85-2C21-CD40-A847-AAEF509E6DEE}" destId="{1532CB9E-94F1-544C-AE66-EEB0EC00BEB8}" srcOrd="6" destOrd="0" presId="urn:microsoft.com/office/officeart/2008/layout/VerticalAccentList"/>
    <dgm:cxn modelId="{4AD1FD22-7BE3-F34F-8E5B-41A5A7F40E4E}" type="presParOf" srcId="{806D5A85-2C21-CD40-A847-AAEF509E6DEE}" destId="{570A8830-568F-654F-ADBC-4A97967CE69B}" srcOrd="7" destOrd="0" presId="urn:microsoft.com/office/officeart/2008/layout/VerticalAccentList"/>
    <dgm:cxn modelId="{84D2F834-FB11-0B4E-A13E-6581375DA070}" type="presParOf" srcId="{C1861BC1-2829-014E-9368-3E408B7D2E95}" destId="{9076B5B2-405B-5F4B-A001-9A8454B54F09}" srcOrd="2" destOrd="0" presId="urn:microsoft.com/office/officeart/2008/layout/VerticalAccentList"/>
    <dgm:cxn modelId="{FAC321F6-6CE5-EC43-A319-AC50429B6487}" type="presParOf" srcId="{C1861BC1-2829-014E-9368-3E408B7D2E95}" destId="{40A96187-6222-7245-8929-8975C114B612}" srcOrd="3" destOrd="0" presId="urn:microsoft.com/office/officeart/2008/layout/VerticalAccentList"/>
    <dgm:cxn modelId="{9DD2E871-E55A-FE46-8D78-4C5A9CF9A077}" type="presParOf" srcId="{40A96187-6222-7245-8929-8975C114B612}" destId="{43BC1E54-FA72-3940-8F5D-456753D4BEDF}" srcOrd="0" destOrd="0" presId="urn:microsoft.com/office/officeart/2008/layout/VerticalAccentList"/>
    <dgm:cxn modelId="{F9746FD2-E59C-FE43-B2EE-0D9BA086F229}" type="presParOf" srcId="{C1861BC1-2829-014E-9368-3E408B7D2E95}" destId="{6BF72D6B-18E7-E54A-8B31-C2F89BA42667}" srcOrd="4" destOrd="0" presId="urn:microsoft.com/office/officeart/2008/layout/VerticalAccentList"/>
    <dgm:cxn modelId="{58C913F2-B91A-FE48-BC4A-511172DFABA0}" type="presParOf" srcId="{6BF72D6B-18E7-E54A-8B31-C2F89BA42667}" destId="{5C3D4383-FF43-6B4D-9366-A14E2AF4092C}" srcOrd="0" destOrd="0" presId="urn:microsoft.com/office/officeart/2008/layout/VerticalAccentList"/>
    <dgm:cxn modelId="{F192CDC9-EC9F-7A42-872E-4DC1A75189EF}" type="presParOf" srcId="{6BF72D6B-18E7-E54A-8B31-C2F89BA42667}" destId="{54464D82-647A-104A-8397-5CDFBDEA9C8B}" srcOrd="1" destOrd="0" presId="urn:microsoft.com/office/officeart/2008/layout/VerticalAccentList"/>
    <dgm:cxn modelId="{7C65CA1C-E6F0-BB4E-A393-CB96B2CA27D2}" type="presParOf" srcId="{6BF72D6B-18E7-E54A-8B31-C2F89BA42667}" destId="{6CACD3D5-3E7C-074E-93AD-A3A9D7D0BFEE}" srcOrd="2" destOrd="0" presId="urn:microsoft.com/office/officeart/2008/layout/VerticalAccentList"/>
    <dgm:cxn modelId="{CD135E6B-4E43-4E48-92D6-DE4210927DF9}" type="presParOf" srcId="{6BF72D6B-18E7-E54A-8B31-C2F89BA42667}" destId="{04D86C65-F476-AF42-A8E7-3458FE1191CB}" srcOrd="3" destOrd="0" presId="urn:microsoft.com/office/officeart/2008/layout/VerticalAccentList"/>
    <dgm:cxn modelId="{0082836B-BF75-D14F-96C8-08D1E2C701BA}" type="presParOf" srcId="{6BF72D6B-18E7-E54A-8B31-C2F89BA42667}" destId="{43E17EA7-5B8B-1146-B0C3-927DDFF2A1EF}" srcOrd="4" destOrd="0" presId="urn:microsoft.com/office/officeart/2008/layout/VerticalAccentList"/>
    <dgm:cxn modelId="{C68BA973-8C33-3F47-9D01-19288F5AB86D}" type="presParOf" srcId="{6BF72D6B-18E7-E54A-8B31-C2F89BA42667}" destId="{3C5D3C1F-4547-B94B-8918-302EDD563497}" srcOrd="5" destOrd="0" presId="urn:microsoft.com/office/officeart/2008/layout/VerticalAccentList"/>
    <dgm:cxn modelId="{263B4802-4641-EF47-86EB-5D20747EF0DC}" type="presParOf" srcId="{6BF72D6B-18E7-E54A-8B31-C2F89BA42667}" destId="{E999A4E3-247C-3D45-969F-766C3D82C66D}" srcOrd="6" destOrd="0" presId="urn:microsoft.com/office/officeart/2008/layout/VerticalAccentList"/>
    <dgm:cxn modelId="{B93B187B-AB1D-4C4C-B2CE-75F1F568AE74}" type="presParOf" srcId="{6BF72D6B-18E7-E54A-8B31-C2F89BA42667}" destId="{729A278E-77EB-6B45-BBA9-E9DCBAC2D306}" srcOrd="7" destOrd="0" presId="urn:microsoft.com/office/officeart/2008/layout/VerticalAccentList"/>
    <dgm:cxn modelId="{F6D4A761-ACC3-344C-9B0F-7DAFE2ADBEAF}" type="presParOf" srcId="{C1861BC1-2829-014E-9368-3E408B7D2E95}" destId="{475ABFD5-A3FD-014B-AD4F-9515B398C5C3}" srcOrd="5" destOrd="0" presId="urn:microsoft.com/office/officeart/2008/layout/VerticalAccentList"/>
    <dgm:cxn modelId="{D2B1B826-401E-D844-A5A2-4DB70220331A}" type="presParOf" srcId="{C1861BC1-2829-014E-9368-3E408B7D2E95}" destId="{BED3EBDF-3719-744D-B7E3-0568A690B0F5}" srcOrd="6" destOrd="0" presId="urn:microsoft.com/office/officeart/2008/layout/VerticalAccentList"/>
    <dgm:cxn modelId="{BE015B5A-CE10-BE44-9A3E-736804CE2513}" type="presParOf" srcId="{BED3EBDF-3719-744D-B7E3-0568A690B0F5}" destId="{19061DC6-A1A5-9747-AF43-F9EB3C76E382}" srcOrd="0" destOrd="0" presId="urn:microsoft.com/office/officeart/2008/layout/VerticalAccentList"/>
    <dgm:cxn modelId="{90BD1E0F-DFFE-194E-9918-8198F7B9C2BC}" type="presParOf" srcId="{C1861BC1-2829-014E-9368-3E408B7D2E95}" destId="{3DE80D0E-81FD-6D41-80A6-2AE091243C5C}" srcOrd="7" destOrd="0" presId="urn:microsoft.com/office/officeart/2008/layout/VerticalAccentList"/>
    <dgm:cxn modelId="{372059CD-5886-2F49-9387-F6B0A185CC07}" type="presParOf" srcId="{3DE80D0E-81FD-6D41-80A6-2AE091243C5C}" destId="{889B6753-F32A-B448-B5EC-604D9F65FEC9}" srcOrd="0" destOrd="0" presId="urn:microsoft.com/office/officeart/2008/layout/VerticalAccentList"/>
    <dgm:cxn modelId="{7555706B-7497-C643-8296-45CEED285CC0}" type="presParOf" srcId="{3DE80D0E-81FD-6D41-80A6-2AE091243C5C}" destId="{BBB06A5A-3797-514D-A5DA-93B8EB610DB3}" srcOrd="1" destOrd="0" presId="urn:microsoft.com/office/officeart/2008/layout/VerticalAccentList"/>
    <dgm:cxn modelId="{4BB7012E-0DA6-004D-8944-F16E9E6A8723}" type="presParOf" srcId="{3DE80D0E-81FD-6D41-80A6-2AE091243C5C}" destId="{F97F1640-85FD-3E47-8D9E-6A292BDBC6F0}" srcOrd="2" destOrd="0" presId="urn:microsoft.com/office/officeart/2008/layout/VerticalAccentList"/>
    <dgm:cxn modelId="{ADA02C64-B1E5-8B41-80FE-F4072FA58222}" type="presParOf" srcId="{3DE80D0E-81FD-6D41-80A6-2AE091243C5C}" destId="{3AAC1795-C04E-9441-9243-DB1C65F1B990}" srcOrd="3" destOrd="0" presId="urn:microsoft.com/office/officeart/2008/layout/VerticalAccentList"/>
    <dgm:cxn modelId="{C3C2B06D-972B-1E47-8749-095A9314178D}" type="presParOf" srcId="{3DE80D0E-81FD-6D41-80A6-2AE091243C5C}" destId="{558EFB88-2745-0242-BD46-FFD9940C28F2}" srcOrd="4" destOrd="0" presId="urn:microsoft.com/office/officeart/2008/layout/VerticalAccentList"/>
    <dgm:cxn modelId="{F11CCC46-841F-2A4B-8913-045DA35DC477}" type="presParOf" srcId="{3DE80D0E-81FD-6D41-80A6-2AE091243C5C}" destId="{4A031B36-D5F8-9E47-826F-634436C9DFB4}" srcOrd="5" destOrd="0" presId="urn:microsoft.com/office/officeart/2008/layout/VerticalAccentList"/>
    <dgm:cxn modelId="{AE75562A-8A7B-9A4C-86A2-039014935974}" type="presParOf" srcId="{3DE80D0E-81FD-6D41-80A6-2AE091243C5C}" destId="{CF1CF3A7-2FD2-6D48-B99E-14996394FC10}" srcOrd="6" destOrd="0" presId="urn:microsoft.com/office/officeart/2008/layout/VerticalAccentList"/>
    <dgm:cxn modelId="{0F4081CA-9E74-AA4E-B78B-3EFFD0C9D04E}" type="presParOf" srcId="{3DE80D0E-81FD-6D41-80A6-2AE091243C5C}" destId="{EA1DC8FC-1B26-F64F-9C73-4451FC59AB08}"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D3060-AE87-5D44-B543-C629970B1117}">
      <dsp:nvSpPr>
        <dsp:cNvPr id="0" name=""/>
        <dsp:cNvSpPr/>
      </dsp:nvSpPr>
      <dsp:spPr>
        <a:xfrm>
          <a:off x="782545" y="3122"/>
          <a:ext cx="6384730" cy="55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US" sz="1800" kern="1200">
            <a:solidFill>
              <a:schemeClr val="accent4"/>
            </a:solidFill>
          </a:endParaRPr>
        </a:p>
      </dsp:txBody>
      <dsp:txXfrm>
        <a:off x="782545" y="3122"/>
        <a:ext cx="6384730" cy="556158"/>
      </dsp:txXfrm>
    </dsp:sp>
    <dsp:sp modelId="{B61AAD56-78EF-7449-BA13-BD2FACCE64EE}">
      <dsp:nvSpPr>
        <dsp:cNvPr id="0" name=""/>
        <dsp:cNvSpPr/>
      </dsp:nvSpPr>
      <dsp:spPr>
        <a:xfrm>
          <a:off x="1970192" y="559280"/>
          <a:ext cx="1509223"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0CF076-202A-B641-BFF5-5DC47A0752ED}">
      <dsp:nvSpPr>
        <dsp:cNvPr id="0" name=""/>
        <dsp:cNvSpPr/>
      </dsp:nvSpPr>
      <dsp:spPr>
        <a:xfrm>
          <a:off x="2875226" y="559280"/>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3ECCF2-0D01-1C4D-A345-03318D4CA53A}">
      <dsp:nvSpPr>
        <dsp:cNvPr id="0" name=""/>
        <dsp:cNvSpPr/>
      </dsp:nvSpPr>
      <dsp:spPr>
        <a:xfrm>
          <a:off x="3773497" y="559280"/>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1144B6-FD3D-6542-BE4C-0FF2D6BC197C}">
      <dsp:nvSpPr>
        <dsp:cNvPr id="0" name=""/>
        <dsp:cNvSpPr/>
      </dsp:nvSpPr>
      <dsp:spPr>
        <a:xfrm>
          <a:off x="4671059" y="559280"/>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9C8B2-AC85-1143-80EA-F4DD9A631A09}">
      <dsp:nvSpPr>
        <dsp:cNvPr id="0" name=""/>
        <dsp:cNvSpPr/>
      </dsp:nvSpPr>
      <dsp:spPr>
        <a:xfrm>
          <a:off x="5569330" y="559280"/>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32A49-220C-A845-89AD-9BB4B8385E42}">
      <dsp:nvSpPr>
        <dsp:cNvPr id="0" name=""/>
        <dsp:cNvSpPr/>
      </dsp:nvSpPr>
      <dsp:spPr>
        <a:xfrm>
          <a:off x="6466892" y="559280"/>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32CB9E-94F1-544C-AE66-EEB0EC00BEB8}">
      <dsp:nvSpPr>
        <dsp:cNvPr id="0" name=""/>
        <dsp:cNvSpPr/>
      </dsp:nvSpPr>
      <dsp:spPr>
        <a:xfrm>
          <a:off x="7365164" y="559280"/>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A8830-568F-654F-ADBC-4A97967CE69B}">
      <dsp:nvSpPr>
        <dsp:cNvPr id="0" name=""/>
        <dsp:cNvSpPr/>
      </dsp:nvSpPr>
      <dsp:spPr>
        <a:xfrm>
          <a:off x="493778" y="677536"/>
          <a:ext cx="9436602" cy="946046"/>
        </a:xfrm>
        <a:prstGeom prst="rect">
          <a:avLst/>
        </a:prstGeom>
        <a:solidFill>
          <a:schemeClr val="accent4"/>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effectLst/>
              <a:latin typeface="Söhne"/>
            </a:rPr>
            <a:t>81% of Americans say that they feel they have little or no control over the data that is collected about them by companies. [Pew Research Center, 2020]</a:t>
          </a:r>
          <a:endParaRPr lang="en-US" sz="1800" kern="1200">
            <a:solidFill>
              <a:schemeClr val="bg1"/>
            </a:solidFill>
          </a:endParaRPr>
        </a:p>
      </dsp:txBody>
      <dsp:txXfrm>
        <a:off x="493778" y="677536"/>
        <a:ext cx="9436602" cy="946046"/>
      </dsp:txXfrm>
    </dsp:sp>
    <dsp:sp modelId="{43BC1E54-FA72-3940-8F5D-456753D4BEDF}">
      <dsp:nvSpPr>
        <dsp:cNvPr id="0" name=""/>
        <dsp:cNvSpPr/>
      </dsp:nvSpPr>
      <dsp:spPr>
        <a:xfrm>
          <a:off x="493778" y="1815604"/>
          <a:ext cx="6385815" cy="580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US" sz="1800" kern="1200">
            <a:solidFill>
              <a:schemeClr val="accent4"/>
            </a:solidFill>
          </a:endParaRPr>
        </a:p>
      </dsp:txBody>
      <dsp:txXfrm>
        <a:off x="493778" y="1815604"/>
        <a:ext cx="6385815" cy="580528"/>
      </dsp:txXfrm>
    </dsp:sp>
    <dsp:sp modelId="{5C3D4383-FF43-6B4D-9366-A14E2AF4092C}">
      <dsp:nvSpPr>
        <dsp:cNvPr id="0" name=""/>
        <dsp:cNvSpPr/>
      </dsp:nvSpPr>
      <dsp:spPr>
        <a:xfrm>
          <a:off x="1922905"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464D82-647A-104A-8397-5CDFBDEA9C8B}">
      <dsp:nvSpPr>
        <dsp:cNvPr id="0" name=""/>
        <dsp:cNvSpPr/>
      </dsp:nvSpPr>
      <dsp:spPr>
        <a:xfrm>
          <a:off x="2820467"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CD3D5-3E7C-074E-93AD-A3A9D7D0BFEE}">
      <dsp:nvSpPr>
        <dsp:cNvPr id="0" name=""/>
        <dsp:cNvSpPr/>
      </dsp:nvSpPr>
      <dsp:spPr>
        <a:xfrm>
          <a:off x="3718738"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86C65-F476-AF42-A8E7-3458FE1191CB}">
      <dsp:nvSpPr>
        <dsp:cNvPr id="0" name=""/>
        <dsp:cNvSpPr/>
      </dsp:nvSpPr>
      <dsp:spPr>
        <a:xfrm>
          <a:off x="4616300"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17EA7-5B8B-1146-B0C3-927DDFF2A1EF}">
      <dsp:nvSpPr>
        <dsp:cNvPr id="0" name=""/>
        <dsp:cNvSpPr/>
      </dsp:nvSpPr>
      <dsp:spPr>
        <a:xfrm>
          <a:off x="5514572"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D3C1F-4547-B94B-8918-302EDD563497}">
      <dsp:nvSpPr>
        <dsp:cNvPr id="0" name=""/>
        <dsp:cNvSpPr/>
      </dsp:nvSpPr>
      <dsp:spPr>
        <a:xfrm>
          <a:off x="6412134"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99A4E3-247C-3D45-969F-766C3D82C66D}">
      <dsp:nvSpPr>
        <dsp:cNvPr id="0" name=""/>
        <dsp:cNvSpPr/>
      </dsp:nvSpPr>
      <dsp:spPr>
        <a:xfrm>
          <a:off x="7310405" y="2396133"/>
          <a:ext cx="1494280" cy="1182558"/>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A278E-77EB-6B45-BBA9-E9DCBAC2D306}">
      <dsp:nvSpPr>
        <dsp:cNvPr id="0" name=""/>
        <dsp:cNvSpPr/>
      </dsp:nvSpPr>
      <dsp:spPr>
        <a:xfrm>
          <a:off x="493778" y="2514389"/>
          <a:ext cx="9327084" cy="946046"/>
        </a:xfrm>
        <a:prstGeom prst="rect">
          <a:avLst/>
        </a:prstGeom>
        <a:solidFill>
          <a:schemeClr val="accent4"/>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effectLst/>
              <a:latin typeface="Söhne"/>
            </a:rPr>
            <a:t>Average cost of a data breach in the United States was $8.64 million and the average time to identify and contain a data breach was 280 days. [</a:t>
          </a:r>
          <a:r>
            <a:rPr lang="en-US" sz="1800" b="0" i="0" kern="1200" err="1">
              <a:solidFill>
                <a:schemeClr val="bg1"/>
              </a:solidFill>
              <a:effectLst/>
              <a:latin typeface="Söhne"/>
            </a:rPr>
            <a:t>Ponemon</a:t>
          </a:r>
          <a:r>
            <a:rPr lang="en-US" sz="1800" b="0" i="0" kern="1200">
              <a:solidFill>
                <a:schemeClr val="bg1"/>
              </a:solidFill>
              <a:effectLst/>
              <a:latin typeface="Söhne"/>
            </a:rPr>
            <a:t> Institute, 2020]</a:t>
          </a:r>
          <a:endParaRPr lang="en-US" sz="1800" kern="1200">
            <a:solidFill>
              <a:schemeClr val="bg1"/>
            </a:solidFill>
          </a:endParaRPr>
        </a:p>
      </dsp:txBody>
      <dsp:txXfrm>
        <a:off x="493778" y="2514389"/>
        <a:ext cx="9327084" cy="946046"/>
      </dsp:txXfrm>
    </dsp:sp>
    <dsp:sp modelId="{19061DC6-A1A5-9747-AF43-F9EB3C76E382}">
      <dsp:nvSpPr>
        <dsp:cNvPr id="0" name=""/>
        <dsp:cNvSpPr/>
      </dsp:nvSpPr>
      <dsp:spPr>
        <a:xfrm>
          <a:off x="493778" y="3652457"/>
          <a:ext cx="6385815" cy="580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US" sz="1800" kern="1200">
            <a:solidFill>
              <a:schemeClr val="accent4"/>
            </a:solidFill>
          </a:endParaRPr>
        </a:p>
      </dsp:txBody>
      <dsp:txXfrm>
        <a:off x="493778" y="3652457"/>
        <a:ext cx="6385815" cy="580528"/>
      </dsp:txXfrm>
    </dsp:sp>
    <dsp:sp modelId="{889B6753-F32A-B448-B5EC-604D9F65FEC9}">
      <dsp:nvSpPr>
        <dsp:cNvPr id="0" name=""/>
        <dsp:cNvSpPr/>
      </dsp:nvSpPr>
      <dsp:spPr>
        <a:xfrm>
          <a:off x="493778"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BBB06A5A-3797-514D-A5DA-93B8EB610DB3}">
      <dsp:nvSpPr>
        <dsp:cNvPr id="0" name=""/>
        <dsp:cNvSpPr/>
      </dsp:nvSpPr>
      <dsp:spPr>
        <a:xfrm>
          <a:off x="1391340"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F97F1640-85FD-3E47-8D9E-6A292BDBC6F0}">
      <dsp:nvSpPr>
        <dsp:cNvPr id="0" name=""/>
        <dsp:cNvSpPr/>
      </dsp:nvSpPr>
      <dsp:spPr>
        <a:xfrm>
          <a:off x="2289612"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3AAC1795-C04E-9441-9243-DB1C65F1B990}">
      <dsp:nvSpPr>
        <dsp:cNvPr id="0" name=""/>
        <dsp:cNvSpPr/>
      </dsp:nvSpPr>
      <dsp:spPr>
        <a:xfrm>
          <a:off x="3187174"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558EFB88-2745-0242-BD46-FFD9940C28F2}">
      <dsp:nvSpPr>
        <dsp:cNvPr id="0" name=""/>
        <dsp:cNvSpPr/>
      </dsp:nvSpPr>
      <dsp:spPr>
        <a:xfrm>
          <a:off x="4085445"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4A031B36-D5F8-9E47-826F-634436C9DFB4}">
      <dsp:nvSpPr>
        <dsp:cNvPr id="0" name=""/>
        <dsp:cNvSpPr/>
      </dsp:nvSpPr>
      <dsp:spPr>
        <a:xfrm>
          <a:off x="4983007"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CF1CF3A7-2FD2-6D48-B99E-14996394FC10}">
      <dsp:nvSpPr>
        <dsp:cNvPr id="0" name=""/>
        <dsp:cNvSpPr/>
      </dsp:nvSpPr>
      <dsp:spPr>
        <a:xfrm>
          <a:off x="5881279" y="4232986"/>
          <a:ext cx="1494280" cy="1182558"/>
        </a:xfrm>
        <a:prstGeom prst="chevron">
          <a:avLst>
            <a:gd name="adj" fmla="val 7061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sp>
    <dsp:sp modelId="{EA1DC8FC-1B26-F64F-9C73-4451FC59AB08}">
      <dsp:nvSpPr>
        <dsp:cNvPr id="0" name=""/>
        <dsp:cNvSpPr/>
      </dsp:nvSpPr>
      <dsp:spPr>
        <a:xfrm>
          <a:off x="489865" y="4389121"/>
          <a:ext cx="2486295" cy="640076"/>
        </a:xfrm>
        <a:prstGeom prst="rect">
          <a:avLst/>
        </a:prstGeom>
        <a:noFill/>
        <a:ln w="6350"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bg1"/>
              </a:solidFill>
              <a:latin typeface="Söhne"/>
            </a:rPr>
            <a:t>Solution: S</a:t>
          </a:r>
          <a:r>
            <a:rPr lang="en-US" sz="1800" b="1" i="0" kern="1200">
              <a:solidFill>
                <a:schemeClr val="bg1"/>
              </a:solidFill>
              <a:effectLst/>
              <a:latin typeface="Söhne"/>
            </a:rPr>
            <a:t>ynthetic </a:t>
          </a:r>
          <a:r>
            <a:rPr lang="en-US" sz="1800" b="1" kern="1200">
              <a:solidFill>
                <a:schemeClr val="bg1"/>
              </a:solidFill>
              <a:latin typeface="Söhne"/>
            </a:rPr>
            <a:t>D</a:t>
          </a:r>
          <a:r>
            <a:rPr lang="en-US" sz="1800" b="1" i="0" kern="1200">
              <a:solidFill>
                <a:schemeClr val="bg1"/>
              </a:solidFill>
              <a:effectLst/>
              <a:latin typeface="Söhne"/>
            </a:rPr>
            <a:t>ata</a:t>
          </a:r>
          <a:endParaRPr lang="en-US" sz="1800" b="1" kern="1200">
            <a:solidFill>
              <a:schemeClr val="bg1"/>
            </a:solidFill>
          </a:endParaRPr>
        </a:p>
      </dsp:txBody>
      <dsp:txXfrm>
        <a:off x="489865" y="4389121"/>
        <a:ext cx="2486295" cy="640076"/>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3/31/2023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3/31/2023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3804626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64408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12</a:t>
            </a:fld>
            <a:endParaRPr lang="en-US"/>
          </a:p>
        </p:txBody>
      </p:sp>
    </p:spTree>
    <p:extLst>
      <p:ext uri="{BB962C8B-B14F-4D97-AF65-F5344CB8AC3E}">
        <p14:creationId xmlns:p14="http://schemas.microsoft.com/office/powerpoint/2010/main" val="2636765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13</a:t>
            </a:fld>
            <a:endParaRPr lang="en-US"/>
          </a:p>
        </p:txBody>
      </p:sp>
    </p:spTree>
    <p:extLst>
      <p:ext uri="{BB962C8B-B14F-4D97-AF65-F5344CB8AC3E}">
        <p14:creationId xmlns:p14="http://schemas.microsoft.com/office/powerpoint/2010/main" val="45636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14</a:t>
            </a:fld>
            <a:endParaRPr lang="en-US"/>
          </a:p>
        </p:txBody>
      </p:sp>
    </p:spTree>
    <p:extLst>
      <p:ext uri="{BB962C8B-B14F-4D97-AF65-F5344CB8AC3E}">
        <p14:creationId xmlns:p14="http://schemas.microsoft.com/office/powerpoint/2010/main" val="3815041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15</a:t>
            </a:fld>
            <a:endParaRPr lang="en-US"/>
          </a:p>
        </p:txBody>
      </p:sp>
    </p:spTree>
    <p:extLst>
      <p:ext uri="{BB962C8B-B14F-4D97-AF65-F5344CB8AC3E}">
        <p14:creationId xmlns:p14="http://schemas.microsoft.com/office/powerpoint/2010/main" val="394790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3902244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17</a:t>
            </a:fld>
            <a:endParaRPr lang="en-US"/>
          </a:p>
        </p:txBody>
      </p:sp>
    </p:spTree>
    <p:extLst>
      <p:ext uri="{BB962C8B-B14F-4D97-AF65-F5344CB8AC3E}">
        <p14:creationId xmlns:p14="http://schemas.microsoft.com/office/powerpoint/2010/main" val="704340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18</a:t>
            </a:fld>
            <a:endParaRPr lang="en-US"/>
          </a:p>
        </p:txBody>
      </p:sp>
    </p:spTree>
    <p:extLst>
      <p:ext uri="{BB962C8B-B14F-4D97-AF65-F5344CB8AC3E}">
        <p14:creationId xmlns:p14="http://schemas.microsoft.com/office/powerpoint/2010/main" val="171113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19</a:t>
            </a:fld>
            <a:endParaRPr lang="en-US"/>
          </a:p>
        </p:txBody>
      </p:sp>
    </p:spTree>
    <p:extLst>
      <p:ext uri="{BB962C8B-B14F-4D97-AF65-F5344CB8AC3E}">
        <p14:creationId xmlns:p14="http://schemas.microsoft.com/office/powerpoint/2010/main" val="291644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20</a:t>
            </a:fld>
            <a:endParaRPr lang="en-US"/>
          </a:p>
        </p:txBody>
      </p:sp>
    </p:spTree>
    <p:extLst>
      <p:ext uri="{BB962C8B-B14F-4D97-AF65-F5344CB8AC3E}">
        <p14:creationId xmlns:p14="http://schemas.microsoft.com/office/powerpoint/2010/main" val="11253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21</a:t>
            </a:fld>
            <a:endParaRPr lang="en-US"/>
          </a:p>
        </p:txBody>
      </p:sp>
    </p:spTree>
    <p:extLst>
      <p:ext uri="{BB962C8B-B14F-4D97-AF65-F5344CB8AC3E}">
        <p14:creationId xmlns:p14="http://schemas.microsoft.com/office/powerpoint/2010/main" val="4215947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3643598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23</a:t>
            </a:fld>
            <a:endParaRPr lang="en-US"/>
          </a:p>
        </p:txBody>
      </p:sp>
    </p:spTree>
    <p:extLst>
      <p:ext uri="{BB962C8B-B14F-4D97-AF65-F5344CB8AC3E}">
        <p14:creationId xmlns:p14="http://schemas.microsoft.com/office/powerpoint/2010/main" val="1714496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24</a:t>
            </a:fld>
            <a:endParaRPr lang="en-US"/>
          </a:p>
        </p:txBody>
      </p:sp>
    </p:spTree>
    <p:extLst>
      <p:ext uri="{BB962C8B-B14F-4D97-AF65-F5344CB8AC3E}">
        <p14:creationId xmlns:p14="http://schemas.microsoft.com/office/powerpoint/2010/main" val="364655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25</a:t>
            </a:fld>
            <a:endParaRPr lang="en-US"/>
          </a:p>
        </p:txBody>
      </p:sp>
    </p:spTree>
    <p:extLst>
      <p:ext uri="{BB962C8B-B14F-4D97-AF65-F5344CB8AC3E}">
        <p14:creationId xmlns:p14="http://schemas.microsoft.com/office/powerpoint/2010/main" val="2610173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26</a:t>
            </a:fld>
            <a:endParaRPr lang="en-US"/>
          </a:p>
        </p:txBody>
      </p:sp>
    </p:spTree>
    <p:extLst>
      <p:ext uri="{BB962C8B-B14F-4D97-AF65-F5344CB8AC3E}">
        <p14:creationId xmlns:p14="http://schemas.microsoft.com/office/powerpoint/2010/main" val="1482309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27</a:t>
            </a:fld>
            <a:endParaRPr lang="en-US"/>
          </a:p>
        </p:txBody>
      </p:sp>
    </p:spTree>
    <p:extLst>
      <p:ext uri="{BB962C8B-B14F-4D97-AF65-F5344CB8AC3E}">
        <p14:creationId xmlns:p14="http://schemas.microsoft.com/office/powerpoint/2010/main" val="2085560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28</a:t>
            </a:fld>
            <a:endParaRPr lang="en-US"/>
          </a:p>
        </p:txBody>
      </p:sp>
    </p:spTree>
    <p:extLst>
      <p:ext uri="{BB962C8B-B14F-4D97-AF65-F5344CB8AC3E}">
        <p14:creationId xmlns:p14="http://schemas.microsoft.com/office/powerpoint/2010/main" val="4237213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29</a:t>
            </a:fld>
            <a:endParaRPr lang="en-US"/>
          </a:p>
        </p:txBody>
      </p:sp>
    </p:spTree>
    <p:extLst>
      <p:ext uri="{BB962C8B-B14F-4D97-AF65-F5344CB8AC3E}">
        <p14:creationId xmlns:p14="http://schemas.microsoft.com/office/powerpoint/2010/main" val="4146284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611780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30</a:t>
            </a:fld>
            <a:endParaRPr lang="en-US"/>
          </a:p>
        </p:txBody>
      </p:sp>
    </p:spTree>
    <p:extLst>
      <p:ext uri="{BB962C8B-B14F-4D97-AF65-F5344CB8AC3E}">
        <p14:creationId xmlns:p14="http://schemas.microsoft.com/office/powerpoint/2010/main" val="765243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31</a:t>
            </a:fld>
            <a:endParaRPr lang="en-US"/>
          </a:p>
        </p:txBody>
      </p:sp>
    </p:spTree>
    <p:extLst>
      <p:ext uri="{BB962C8B-B14F-4D97-AF65-F5344CB8AC3E}">
        <p14:creationId xmlns:p14="http://schemas.microsoft.com/office/powerpoint/2010/main" val="2042489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32</a:t>
            </a:fld>
            <a:endParaRPr lang="en-US"/>
          </a:p>
        </p:txBody>
      </p:sp>
    </p:spTree>
    <p:extLst>
      <p:ext uri="{BB962C8B-B14F-4D97-AF65-F5344CB8AC3E}">
        <p14:creationId xmlns:p14="http://schemas.microsoft.com/office/powerpoint/2010/main" val="2794284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33</a:t>
            </a:fld>
            <a:endParaRPr lang="en-US"/>
          </a:p>
        </p:txBody>
      </p:sp>
    </p:spTree>
    <p:extLst>
      <p:ext uri="{BB962C8B-B14F-4D97-AF65-F5344CB8AC3E}">
        <p14:creationId xmlns:p14="http://schemas.microsoft.com/office/powerpoint/2010/main" val="27935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34</a:t>
            </a:fld>
            <a:endParaRPr lang="en-US"/>
          </a:p>
        </p:txBody>
      </p:sp>
    </p:spTree>
    <p:extLst>
      <p:ext uri="{BB962C8B-B14F-4D97-AF65-F5344CB8AC3E}">
        <p14:creationId xmlns:p14="http://schemas.microsoft.com/office/powerpoint/2010/main" val="113436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35</a:t>
            </a:fld>
            <a:endParaRPr lang="en-US"/>
          </a:p>
        </p:txBody>
      </p:sp>
    </p:spTree>
    <p:extLst>
      <p:ext uri="{BB962C8B-B14F-4D97-AF65-F5344CB8AC3E}">
        <p14:creationId xmlns:p14="http://schemas.microsoft.com/office/powerpoint/2010/main" val="3458078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36</a:t>
            </a:fld>
            <a:endParaRPr lang="en-US"/>
          </a:p>
        </p:txBody>
      </p:sp>
    </p:spTree>
    <p:extLst>
      <p:ext uri="{BB962C8B-B14F-4D97-AF65-F5344CB8AC3E}">
        <p14:creationId xmlns:p14="http://schemas.microsoft.com/office/powerpoint/2010/main" val="3984415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37</a:t>
            </a:fld>
            <a:endParaRPr lang="en-US"/>
          </a:p>
        </p:txBody>
      </p:sp>
    </p:spTree>
    <p:extLst>
      <p:ext uri="{BB962C8B-B14F-4D97-AF65-F5344CB8AC3E}">
        <p14:creationId xmlns:p14="http://schemas.microsoft.com/office/powerpoint/2010/main" val="3013511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39</a:t>
            </a:fld>
            <a:endParaRPr lang="en-US"/>
          </a:p>
        </p:txBody>
      </p:sp>
    </p:spTree>
    <p:extLst>
      <p:ext uri="{BB962C8B-B14F-4D97-AF65-F5344CB8AC3E}">
        <p14:creationId xmlns:p14="http://schemas.microsoft.com/office/powerpoint/2010/main" val="2611780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40</a:t>
            </a:fld>
            <a:endParaRPr lang="en-US"/>
          </a:p>
        </p:txBody>
      </p:sp>
    </p:spTree>
    <p:extLst>
      <p:ext uri="{BB962C8B-B14F-4D97-AF65-F5344CB8AC3E}">
        <p14:creationId xmlns:p14="http://schemas.microsoft.com/office/powerpoint/2010/main" val="289743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970576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41</a:t>
            </a:fld>
            <a:endParaRPr lang="en-US"/>
          </a:p>
        </p:txBody>
      </p:sp>
    </p:spTree>
    <p:extLst>
      <p:ext uri="{BB962C8B-B14F-4D97-AF65-F5344CB8AC3E}">
        <p14:creationId xmlns:p14="http://schemas.microsoft.com/office/powerpoint/2010/main" val="163255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44</a:t>
            </a:fld>
            <a:endParaRPr lang="en-US"/>
          </a:p>
        </p:txBody>
      </p:sp>
    </p:spTree>
    <p:extLst>
      <p:ext uri="{BB962C8B-B14F-4D97-AF65-F5344CB8AC3E}">
        <p14:creationId xmlns:p14="http://schemas.microsoft.com/office/powerpoint/2010/main" val="3698149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45</a:t>
            </a:fld>
            <a:endParaRPr lang="en-US"/>
          </a:p>
        </p:txBody>
      </p:sp>
    </p:spTree>
    <p:extLst>
      <p:ext uri="{BB962C8B-B14F-4D97-AF65-F5344CB8AC3E}">
        <p14:creationId xmlns:p14="http://schemas.microsoft.com/office/powerpoint/2010/main" val="2393145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46</a:t>
            </a:fld>
            <a:endParaRPr lang="en-US"/>
          </a:p>
        </p:txBody>
      </p:sp>
    </p:spTree>
    <p:extLst>
      <p:ext uri="{BB962C8B-B14F-4D97-AF65-F5344CB8AC3E}">
        <p14:creationId xmlns:p14="http://schemas.microsoft.com/office/powerpoint/2010/main" val="2069520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47</a:t>
            </a:fld>
            <a:endParaRPr lang="en-US"/>
          </a:p>
        </p:txBody>
      </p:sp>
    </p:spTree>
    <p:extLst>
      <p:ext uri="{BB962C8B-B14F-4D97-AF65-F5344CB8AC3E}">
        <p14:creationId xmlns:p14="http://schemas.microsoft.com/office/powerpoint/2010/main" val="3402285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48</a:t>
            </a:fld>
            <a:endParaRPr lang="en-US"/>
          </a:p>
        </p:txBody>
      </p:sp>
    </p:spTree>
    <p:extLst>
      <p:ext uri="{BB962C8B-B14F-4D97-AF65-F5344CB8AC3E}">
        <p14:creationId xmlns:p14="http://schemas.microsoft.com/office/powerpoint/2010/main" val="1006328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49</a:t>
            </a:fld>
            <a:endParaRPr lang="en-US"/>
          </a:p>
        </p:txBody>
      </p:sp>
    </p:spTree>
    <p:extLst>
      <p:ext uri="{BB962C8B-B14F-4D97-AF65-F5344CB8AC3E}">
        <p14:creationId xmlns:p14="http://schemas.microsoft.com/office/powerpoint/2010/main" val="1501606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50</a:t>
            </a:fld>
            <a:endParaRPr lang="en-US"/>
          </a:p>
        </p:txBody>
      </p:sp>
    </p:spTree>
    <p:extLst>
      <p:ext uri="{BB962C8B-B14F-4D97-AF65-F5344CB8AC3E}">
        <p14:creationId xmlns:p14="http://schemas.microsoft.com/office/powerpoint/2010/main" val="6690306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51</a:t>
            </a:fld>
            <a:endParaRPr lang="en-US"/>
          </a:p>
        </p:txBody>
      </p:sp>
    </p:spTree>
    <p:extLst>
      <p:ext uri="{BB962C8B-B14F-4D97-AF65-F5344CB8AC3E}">
        <p14:creationId xmlns:p14="http://schemas.microsoft.com/office/powerpoint/2010/main" val="988890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52</a:t>
            </a:fld>
            <a:endParaRPr lang="en-US"/>
          </a:p>
        </p:txBody>
      </p:sp>
    </p:spTree>
    <p:extLst>
      <p:ext uri="{BB962C8B-B14F-4D97-AF65-F5344CB8AC3E}">
        <p14:creationId xmlns:p14="http://schemas.microsoft.com/office/powerpoint/2010/main" val="369395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21915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53</a:t>
            </a:fld>
            <a:endParaRPr lang="en-US"/>
          </a:p>
        </p:txBody>
      </p:sp>
    </p:spTree>
    <p:extLst>
      <p:ext uri="{BB962C8B-B14F-4D97-AF65-F5344CB8AC3E}">
        <p14:creationId xmlns:p14="http://schemas.microsoft.com/office/powerpoint/2010/main" val="1711135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54</a:t>
            </a:fld>
            <a:endParaRPr lang="en-US"/>
          </a:p>
        </p:txBody>
      </p:sp>
    </p:spTree>
    <p:extLst>
      <p:ext uri="{BB962C8B-B14F-4D97-AF65-F5344CB8AC3E}">
        <p14:creationId xmlns:p14="http://schemas.microsoft.com/office/powerpoint/2010/main" val="26082329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55</a:t>
            </a:fld>
            <a:endParaRPr lang="en-US"/>
          </a:p>
        </p:txBody>
      </p:sp>
    </p:spTree>
    <p:extLst>
      <p:ext uri="{BB962C8B-B14F-4D97-AF65-F5344CB8AC3E}">
        <p14:creationId xmlns:p14="http://schemas.microsoft.com/office/powerpoint/2010/main" val="2938463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56</a:t>
            </a:fld>
            <a:endParaRPr lang="en-US"/>
          </a:p>
        </p:txBody>
      </p:sp>
    </p:spTree>
    <p:extLst>
      <p:ext uri="{BB962C8B-B14F-4D97-AF65-F5344CB8AC3E}">
        <p14:creationId xmlns:p14="http://schemas.microsoft.com/office/powerpoint/2010/main" val="2966781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57</a:t>
            </a:fld>
            <a:endParaRPr lang="en-US"/>
          </a:p>
        </p:txBody>
      </p:sp>
    </p:spTree>
    <p:extLst>
      <p:ext uri="{BB962C8B-B14F-4D97-AF65-F5344CB8AC3E}">
        <p14:creationId xmlns:p14="http://schemas.microsoft.com/office/powerpoint/2010/main" val="255961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386516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319776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133280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4179918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300">
                <a:solidFill>
                  <a:schemeClr val="accent2"/>
                </a:solidFill>
                <a:latin typeface="United Sans Cd Md" pitchFamily="50" charset="0"/>
              </a:defRPr>
            </a:lvl1pPr>
          </a:lstStyle>
          <a:p>
            <a:r>
              <a:rPr lang="en-US" b="1"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0" name="Purdue Logo" descr="Purdue Logo">
            <a:extLst>
              <a:ext uri="{FF2B5EF4-FFF2-40B4-BE49-F238E27FC236}">
                <a16:creationId xmlns:a16="http://schemas.microsoft.com/office/drawing/2014/main" id="{3690148A-538F-0249-B171-CEB854271033}"/>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3"/>
          <a:stretch>
            <a:fillRect/>
          </a:stretch>
        </p:blipFill>
        <p:spPr>
          <a:xfrm>
            <a:off x="9956800" y="0"/>
            <a:ext cx="2235200" cy="685800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0" r:id="rId1"/>
    <p:sldLayoutId id="2147483725" r:id="rId2"/>
    <p:sldLayoutId id="2147483709"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73_42D3EB04.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91_37CD9AE6.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microsoft.com/office/2018/10/relationships/comments" Target="../comments/modernComment_18C_F9559CCE.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92_F9D9DE25.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6E_55AFA38A.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93_8AA75FF1.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36.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18/10/relationships/comments" Target="../comments/modernComment_18B_B458C18F.xml"/><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diagramLayout" Target="../diagrams/layout1.xml"/><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62.png"/><Relationship Id="rId5" Type="http://schemas.openxmlformats.org/officeDocument/2006/relationships/diagramColors" Target="../diagrams/colors1.xml"/><Relationship Id="rId10" Type="http://schemas.openxmlformats.org/officeDocument/2006/relationships/image" Target="../media/image61.svg"/><Relationship Id="rId4" Type="http://schemas.openxmlformats.org/officeDocument/2006/relationships/diagramQuickStyle" Target="../diagrams/quickStyle1.xml"/><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5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4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4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chart" Target="../charts/char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78.png"/><Relationship Id="rId5" Type="http://schemas.openxmlformats.org/officeDocument/2006/relationships/image" Target="../media/image12.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11.png"/></Relationships>
</file>

<file path=ppt/slides/_rels/slide5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84.png"/><Relationship Id="rId5" Type="http://schemas.openxmlformats.org/officeDocument/2006/relationships/image" Target="../media/image12.png"/><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11.png"/></Relationships>
</file>

<file path=ppt/slides/_rels/slide5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96.png"/><Relationship Id="rId5" Type="http://schemas.openxmlformats.org/officeDocument/2006/relationships/image" Target="../media/image12.png"/><Relationship Id="rId10"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1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943100" y="1980205"/>
            <a:ext cx="7911945" cy="1491499"/>
          </a:xfrm>
        </p:spPr>
        <p:txBody>
          <a:bodyPr/>
          <a:lstStyle/>
          <a:p>
            <a:r>
              <a:rPr lang="en-US"/>
              <a:t>Experiments in Synthetic data generation and predictive power</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950624" y="3616459"/>
            <a:ext cx="7096269" cy="369332"/>
          </a:xfrm>
        </p:spPr>
        <p:txBody>
          <a:bodyPr/>
          <a:lstStyle/>
          <a:p>
            <a:r>
              <a:rPr lang="en-US" sz="2400">
                <a:latin typeface="Acumin Pro SemiCondensed"/>
              </a:rPr>
              <a:t>Industry Practicum – Purdue University</a:t>
            </a:r>
            <a:endParaRPr lang="en-US" sz="2400"/>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Solution Workflow</a:t>
            </a:r>
          </a:p>
        </p:txBody>
      </p:sp>
      <p:grpSp>
        <p:nvGrpSpPr>
          <p:cNvPr id="197" name="Group 196">
            <a:extLst>
              <a:ext uri="{FF2B5EF4-FFF2-40B4-BE49-F238E27FC236}">
                <a16:creationId xmlns:a16="http://schemas.microsoft.com/office/drawing/2014/main" id="{E769CDC9-B794-16FD-C4E9-AEE7388C3016}"/>
              </a:ext>
            </a:extLst>
          </p:cNvPr>
          <p:cNvGrpSpPr/>
          <p:nvPr/>
        </p:nvGrpSpPr>
        <p:grpSpPr>
          <a:xfrm>
            <a:off x="262167" y="3349035"/>
            <a:ext cx="1485585" cy="498598"/>
            <a:chOff x="569357" y="3104150"/>
            <a:chExt cx="1485585" cy="498598"/>
          </a:xfrm>
        </p:grpSpPr>
        <p:sp>
          <p:nvSpPr>
            <p:cNvPr id="180" name="Rectangle: Rounded Corners 179">
              <a:extLst>
                <a:ext uri="{FF2B5EF4-FFF2-40B4-BE49-F238E27FC236}">
                  <a16:creationId xmlns:a16="http://schemas.microsoft.com/office/drawing/2014/main" id="{BCB58058-9F97-2C3F-D686-C54E1501CB01}"/>
                </a:ext>
              </a:extLst>
            </p:cNvPr>
            <p:cNvSpPr/>
            <p:nvPr/>
          </p:nvSpPr>
          <p:spPr bwMode="auto">
            <a:xfrm>
              <a:off x="569357" y="3104150"/>
              <a:ext cx="1485585" cy="49859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   Real Data</a:t>
              </a:r>
            </a:p>
          </p:txBody>
        </p:sp>
        <p:pic>
          <p:nvPicPr>
            <p:cNvPr id="182" name="Graphic 181" descr="Database with solid fill">
              <a:extLst>
                <a:ext uri="{FF2B5EF4-FFF2-40B4-BE49-F238E27FC236}">
                  <a16:creationId xmlns:a16="http://schemas.microsoft.com/office/drawing/2014/main" id="{A36C00B3-9D20-1AAA-F6AB-628C4976D1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189" y="3168181"/>
              <a:ext cx="394204" cy="394204"/>
            </a:xfrm>
            <a:prstGeom prst="rect">
              <a:avLst/>
            </a:prstGeom>
          </p:spPr>
        </p:pic>
      </p:grpSp>
      <p:grpSp>
        <p:nvGrpSpPr>
          <p:cNvPr id="196" name="Group 195">
            <a:extLst>
              <a:ext uri="{FF2B5EF4-FFF2-40B4-BE49-F238E27FC236}">
                <a16:creationId xmlns:a16="http://schemas.microsoft.com/office/drawing/2014/main" id="{C10D5062-8288-C6E3-D5FB-6DAD262E98E0}"/>
              </a:ext>
            </a:extLst>
          </p:cNvPr>
          <p:cNvGrpSpPr/>
          <p:nvPr/>
        </p:nvGrpSpPr>
        <p:grpSpPr>
          <a:xfrm>
            <a:off x="2399069" y="2632402"/>
            <a:ext cx="4188543" cy="1931865"/>
            <a:chOff x="2733367" y="2286175"/>
            <a:chExt cx="4188543" cy="1931865"/>
          </a:xfrm>
        </p:grpSpPr>
        <p:grpSp>
          <p:nvGrpSpPr>
            <p:cNvPr id="193" name="Group 192">
              <a:extLst>
                <a:ext uri="{FF2B5EF4-FFF2-40B4-BE49-F238E27FC236}">
                  <a16:creationId xmlns:a16="http://schemas.microsoft.com/office/drawing/2014/main" id="{294C1CD0-F4AC-4E74-8DC2-DAA297CBDACF}"/>
                </a:ext>
              </a:extLst>
            </p:cNvPr>
            <p:cNvGrpSpPr/>
            <p:nvPr/>
          </p:nvGrpSpPr>
          <p:grpSpPr>
            <a:xfrm>
              <a:off x="2845525" y="2829619"/>
              <a:ext cx="3899405" cy="1198761"/>
              <a:chOff x="2845525" y="2829619"/>
              <a:chExt cx="3899405" cy="1198761"/>
            </a:xfrm>
          </p:grpSpPr>
          <p:grpSp>
            <p:nvGrpSpPr>
              <p:cNvPr id="188" name="Group 187">
                <a:extLst>
                  <a:ext uri="{FF2B5EF4-FFF2-40B4-BE49-F238E27FC236}">
                    <a16:creationId xmlns:a16="http://schemas.microsoft.com/office/drawing/2014/main" id="{44BF6F76-25E6-A604-A106-94C1BCD7F269}"/>
                  </a:ext>
                </a:extLst>
              </p:cNvPr>
              <p:cNvGrpSpPr/>
              <p:nvPr/>
            </p:nvGrpSpPr>
            <p:grpSpPr>
              <a:xfrm>
                <a:off x="2845525" y="2829619"/>
                <a:ext cx="1883791" cy="1198761"/>
                <a:chOff x="3268312" y="2682134"/>
                <a:chExt cx="1883791" cy="1198761"/>
              </a:xfrm>
            </p:grpSpPr>
            <p:sp>
              <p:nvSpPr>
                <p:cNvPr id="185" name="Rectangle: Rounded Corners 184">
                  <a:extLst>
                    <a:ext uri="{FF2B5EF4-FFF2-40B4-BE49-F238E27FC236}">
                      <a16:creationId xmlns:a16="http://schemas.microsoft.com/office/drawing/2014/main" id="{B9FA87AE-0588-4D87-49F6-9D2C5B1FC8B0}"/>
                    </a:ext>
                  </a:extLst>
                </p:cNvPr>
                <p:cNvSpPr/>
                <p:nvPr/>
              </p:nvSpPr>
              <p:spPr bwMode="auto">
                <a:xfrm>
                  <a:off x="3268312" y="2682134"/>
                  <a:ext cx="1883791" cy="278147"/>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err="1">
                      <a:ln>
                        <a:noFill/>
                      </a:ln>
                      <a:solidFill>
                        <a:schemeClr val="tx1"/>
                      </a:solidFill>
                      <a:effectLst/>
                    </a:rPr>
                    <a:t>DataSynthesizer</a:t>
                  </a:r>
                  <a:endParaRPr kumimoji="0" lang="en-IN" sz="1400" b="1" i="0" u="none" strike="noStrike" cap="none" normalizeH="0" baseline="0">
                    <a:ln>
                      <a:noFill/>
                    </a:ln>
                    <a:solidFill>
                      <a:schemeClr val="tx1"/>
                    </a:solidFill>
                    <a:effectLst/>
                  </a:endParaRPr>
                </a:p>
              </p:txBody>
            </p:sp>
            <p:sp>
              <p:nvSpPr>
                <p:cNvPr id="186" name="Rectangle: Rounded Corners 185">
                  <a:extLst>
                    <a:ext uri="{FF2B5EF4-FFF2-40B4-BE49-F238E27FC236}">
                      <a16:creationId xmlns:a16="http://schemas.microsoft.com/office/drawing/2014/main" id="{635E7CBA-9005-A125-9689-010F91ADECA5}"/>
                    </a:ext>
                  </a:extLst>
                </p:cNvPr>
                <p:cNvSpPr/>
                <p:nvPr/>
              </p:nvSpPr>
              <p:spPr bwMode="auto">
                <a:xfrm>
                  <a:off x="3268312" y="3142441"/>
                  <a:ext cx="1883791" cy="278147"/>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Gaussian Copula</a:t>
                  </a:r>
                </a:p>
              </p:txBody>
            </p:sp>
            <p:sp>
              <p:nvSpPr>
                <p:cNvPr id="187" name="Rectangle: Rounded Corners 186">
                  <a:extLst>
                    <a:ext uri="{FF2B5EF4-FFF2-40B4-BE49-F238E27FC236}">
                      <a16:creationId xmlns:a16="http://schemas.microsoft.com/office/drawing/2014/main" id="{DDECB273-DE5A-13EA-9B61-3D6BB14DD4F2}"/>
                    </a:ext>
                  </a:extLst>
                </p:cNvPr>
                <p:cNvSpPr/>
                <p:nvPr/>
              </p:nvSpPr>
              <p:spPr bwMode="auto">
                <a:xfrm>
                  <a:off x="3268312" y="3602748"/>
                  <a:ext cx="1883791" cy="278147"/>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CTGAN</a:t>
                  </a:r>
                </a:p>
              </p:txBody>
            </p:sp>
          </p:grpSp>
          <p:grpSp>
            <p:nvGrpSpPr>
              <p:cNvPr id="192" name="Group 191">
                <a:extLst>
                  <a:ext uri="{FF2B5EF4-FFF2-40B4-BE49-F238E27FC236}">
                    <a16:creationId xmlns:a16="http://schemas.microsoft.com/office/drawing/2014/main" id="{62520A41-A086-BC23-350C-AC108770E2EB}"/>
                  </a:ext>
                </a:extLst>
              </p:cNvPr>
              <p:cNvGrpSpPr/>
              <p:nvPr/>
            </p:nvGrpSpPr>
            <p:grpSpPr>
              <a:xfrm>
                <a:off x="4971932" y="2862356"/>
                <a:ext cx="1772998" cy="1133285"/>
                <a:chOff x="5345556" y="2795494"/>
                <a:chExt cx="2179226" cy="1133285"/>
              </a:xfrm>
            </p:grpSpPr>
            <p:sp>
              <p:nvSpPr>
                <p:cNvPr id="189" name="Arrow: Curved Down 188">
                  <a:extLst>
                    <a:ext uri="{FF2B5EF4-FFF2-40B4-BE49-F238E27FC236}">
                      <a16:creationId xmlns:a16="http://schemas.microsoft.com/office/drawing/2014/main" id="{5976D2F1-7EAF-3CFA-D451-3637DDC19034}"/>
                    </a:ext>
                  </a:extLst>
                </p:cNvPr>
                <p:cNvSpPr/>
                <p:nvPr/>
              </p:nvSpPr>
              <p:spPr bwMode="auto">
                <a:xfrm>
                  <a:off x="5407652" y="2795494"/>
                  <a:ext cx="2117130" cy="434183"/>
                </a:xfrm>
                <a:prstGeom prst="curvedDownArrow">
                  <a:avLst/>
                </a:prstGeom>
                <a:solidFill>
                  <a:schemeClr val="bg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endParaRPr>
                </a:p>
              </p:txBody>
            </p:sp>
            <p:sp>
              <p:nvSpPr>
                <p:cNvPr id="190" name="Arrow: Curved Down 189">
                  <a:extLst>
                    <a:ext uri="{FF2B5EF4-FFF2-40B4-BE49-F238E27FC236}">
                      <a16:creationId xmlns:a16="http://schemas.microsoft.com/office/drawing/2014/main" id="{E8FCFAA6-9755-F5F4-08CF-1898459E3F5F}"/>
                    </a:ext>
                  </a:extLst>
                </p:cNvPr>
                <p:cNvSpPr/>
                <p:nvPr/>
              </p:nvSpPr>
              <p:spPr bwMode="auto">
                <a:xfrm rot="10800000">
                  <a:off x="5345556" y="3494596"/>
                  <a:ext cx="2117130" cy="434183"/>
                </a:xfrm>
                <a:prstGeom prst="curvedDownArrow">
                  <a:avLst/>
                </a:prstGeom>
                <a:solidFill>
                  <a:schemeClr val="bg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endParaRPr>
                </a:p>
              </p:txBody>
            </p:sp>
            <p:sp>
              <p:nvSpPr>
                <p:cNvPr id="191" name="TextBox 190">
                  <a:extLst>
                    <a:ext uri="{FF2B5EF4-FFF2-40B4-BE49-F238E27FC236}">
                      <a16:creationId xmlns:a16="http://schemas.microsoft.com/office/drawing/2014/main" id="{8D5E2170-AF50-EAA2-E2C3-9B85B12C2BE1}"/>
                    </a:ext>
                  </a:extLst>
                </p:cNvPr>
                <p:cNvSpPr txBox="1"/>
                <p:nvPr/>
              </p:nvSpPr>
              <p:spPr>
                <a:xfrm flipH="1">
                  <a:off x="5509084" y="2970900"/>
                  <a:ext cx="1914264" cy="830997"/>
                </a:xfrm>
                <a:prstGeom prst="rect">
                  <a:avLst/>
                </a:prstGeom>
                <a:noFill/>
              </p:spPr>
              <p:txBody>
                <a:bodyPr wrap="square" rtlCol="0" anchor="ctr">
                  <a:spAutoFit/>
                </a:bodyPr>
                <a:lstStyle/>
                <a:p>
                  <a:pPr algn="ctr"/>
                  <a:r>
                    <a:rPr lang="en-IN" sz="1200"/>
                    <a:t>Multiple iterations with increasing noise to increase privacy</a:t>
                  </a:r>
                </a:p>
              </p:txBody>
            </p:sp>
          </p:grpSp>
        </p:grpSp>
        <p:sp>
          <p:nvSpPr>
            <p:cNvPr id="194" name="TextBox 193">
              <a:extLst>
                <a:ext uri="{FF2B5EF4-FFF2-40B4-BE49-F238E27FC236}">
                  <a16:creationId xmlns:a16="http://schemas.microsoft.com/office/drawing/2014/main" id="{B996A759-8F04-BAFD-89A3-44E9E36312AA}"/>
                </a:ext>
              </a:extLst>
            </p:cNvPr>
            <p:cNvSpPr txBox="1"/>
            <p:nvPr/>
          </p:nvSpPr>
          <p:spPr>
            <a:xfrm>
              <a:off x="3507202" y="2309660"/>
              <a:ext cx="2444228" cy="307777"/>
            </a:xfrm>
            <a:prstGeom prst="rect">
              <a:avLst/>
            </a:prstGeom>
            <a:noFill/>
          </p:spPr>
          <p:txBody>
            <a:bodyPr wrap="square" rtlCol="0">
              <a:spAutoFit/>
            </a:bodyPr>
            <a:lstStyle/>
            <a:p>
              <a:pPr algn="ctr"/>
              <a:r>
                <a:rPr lang="en-IN" sz="1400" b="1"/>
                <a:t>Synthetic Data Generation</a:t>
              </a:r>
            </a:p>
          </p:txBody>
        </p:sp>
        <p:sp>
          <p:nvSpPr>
            <p:cNvPr id="195" name="Rectangle 194">
              <a:extLst>
                <a:ext uri="{FF2B5EF4-FFF2-40B4-BE49-F238E27FC236}">
                  <a16:creationId xmlns:a16="http://schemas.microsoft.com/office/drawing/2014/main" id="{12B9AF4C-5E23-481B-CD77-BBE135DF0372}"/>
                </a:ext>
              </a:extLst>
            </p:cNvPr>
            <p:cNvSpPr/>
            <p:nvPr/>
          </p:nvSpPr>
          <p:spPr>
            <a:xfrm>
              <a:off x="2733367" y="2286175"/>
              <a:ext cx="4188543" cy="193186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grpSp>
      <p:cxnSp>
        <p:nvCxnSpPr>
          <p:cNvPr id="199" name="Straight Arrow Connector 198">
            <a:extLst>
              <a:ext uri="{FF2B5EF4-FFF2-40B4-BE49-F238E27FC236}">
                <a16:creationId xmlns:a16="http://schemas.microsoft.com/office/drawing/2014/main" id="{7844BEBC-037C-270B-9B0F-D3D9A1CBC108}"/>
              </a:ext>
            </a:extLst>
          </p:cNvPr>
          <p:cNvCxnSpPr>
            <a:cxnSpLocks/>
            <a:endCxn id="195" idx="1"/>
          </p:cNvCxnSpPr>
          <p:nvPr/>
        </p:nvCxnSpPr>
        <p:spPr>
          <a:xfrm>
            <a:off x="1747752" y="3598334"/>
            <a:ext cx="651317"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56853C8F-ABD0-1AB8-59A6-82B104F91FE7}"/>
              </a:ext>
            </a:extLst>
          </p:cNvPr>
          <p:cNvGrpSpPr/>
          <p:nvPr/>
        </p:nvGrpSpPr>
        <p:grpSpPr>
          <a:xfrm>
            <a:off x="7487462" y="1304728"/>
            <a:ext cx="2049827" cy="1362508"/>
            <a:chOff x="7969244" y="1379232"/>
            <a:chExt cx="2049827" cy="1362508"/>
          </a:xfrm>
        </p:grpSpPr>
        <p:sp>
          <p:nvSpPr>
            <p:cNvPr id="204" name="Rectangle 203">
              <a:extLst>
                <a:ext uri="{FF2B5EF4-FFF2-40B4-BE49-F238E27FC236}">
                  <a16:creationId xmlns:a16="http://schemas.microsoft.com/office/drawing/2014/main" id="{7B71D6CB-B56A-6554-EF6A-00740D43D094}"/>
                </a:ext>
              </a:extLst>
            </p:cNvPr>
            <p:cNvSpPr/>
            <p:nvPr/>
          </p:nvSpPr>
          <p:spPr>
            <a:xfrm>
              <a:off x="7971150" y="1379232"/>
              <a:ext cx="2047921" cy="1362508"/>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TextBox 204">
              <a:extLst>
                <a:ext uri="{FF2B5EF4-FFF2-40B4-BE49-F238E27FC236}">
                  <a16:creationId xmlns:a16="http://schemas.microsoft.com/office/drawing/2014/main" id="{273D290D-645C-7D3C-F7CE-DA9BB5379CBB}"/>
                </a:ext>
              </a:extLst>
            </p:cNvPr>
            <p:cNvSpPr txBox="1"/>
            <p:nvPr/>
          </p:nvSpPr>
          <p:spPr>
            <a:xfrm>
              <a:off x="7969244" y="1386812"/>
              <a:ext cx="2047920" cy="307777"/>
            </a:xfrm>
            <a:prstGeom prst="rect">
              <a:avLst/>
            </a:prstGeom>
            <a:noFill/>
          </p:spPr>
          <p:txBody>
            <a:bodyPr wrap="square" rtlCol="0">
              <a:spAutoFit/>
            </a:bodyPr>
            <a:lstStyle/>
            <a:p>
              <a:pPr algn="ctr"/>
              <a:r>
                <a:rPr lang="en-IN" sz="1400" b="1"/>
                <a:t>Information Capture</a:t>
              </a:r>
            </a:p>
          </p:txBody>
        </p:sp>
        <p:sp>
          <p:nvSpPr>
            <p:cNvPr id="206" name="Rectangle: Rounded Corners 205">
              <a:extLst>
                <a:ext uri="{FF2B5EF4-FFF2-40B4-BE49-F238E27FC236}">
                  <a16:creationId xmlns:a16="http://schemas.microsoft.com/office/drawing/2014/main" id="{56DA5BF8-AF98-C7E5-DD50-E588AEF14ECE}"/>
                </a:ext>
              </a:extLst>
            </p:cNvPr>
            <p:cNvSpPr/>
            <p:nvPr/>
          </p:nvSpPr>
          <p:spPr bwMode="auto">
            <a:xfrm>
              <a:off x="8052581" y="1702169"/>
              <a:ext cx="1883791" cy="278147"/>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Cluster Comparison</a:t>
              </a:r>
            </a:p>
          </p:txBody>
        </p:sp>
        <p:sp>
          <p:nvSpPr>
            <p:cNvPr id="207" name="Rectangle: Rounded Corners 206">
              <a:extLst>
                <a:ext uri="{FF2B5EF4-FFF2-40B4-BE49-F238E27FC236}">
                  <a16:creationId xmlns:a16="http://schemas.microsoft.com/office/drawing/2014/main" id="{0BBE4C82-ABC5-2F05-5E2B-2F9FB02F756E}"/>
                </a:ext>
              </a:extLst>
            </p:cNvPr>
            <p:cNvSpPr/>
            <p:nvPr/>
          </p:nvSpPr>
          <p:spPr bwMode="auto">
            <a:xfrm>
              <a:off x="8052581" y="2024823"/>
              <a:ext cx="1883791" cy="278147"/>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Data Distribution</a:t>
              </a:r>
            </a:p>
          </p:txBody>
        </p:sp>
        <p:sp>
          <p:nvSpPr>
            <p:cNvPr id="208" name="Rectangle: Rounded Corners 207">
              <a:extLst>
                <a:ext uri="{FF2B5EF4-FFF2-40B4-BE49-F238E27FC236}">
                  <a16:creationId xmlns:a16="http://schemas.microsoft.com/office/drawing/2014/main" id="{66B6F942-3FF4-49DF-8D3F-F31AC3B6EF02}"/>
                </a:ext>
              </a:extLst>
            </p:cNvPr>
            <p:cNvSpPr/>
            <p:nvPr/>
          </p:nvSpPr>
          <p:spPr bwMode="auto">
            <a:xfrm>
              <a:off x="8052581" y="2347479"/>
              <a:ext cx="1883791" cy="278147"/>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Correlations</a:t>
              </a:r>
            </a:p>
          </p:txBody>
        </p:sp>
      </p:grpSp>
      <p:grpSp>
        <p:nvGrpSpPr>
          <p:cNvPr id="210" name="Group 209">
            <a:extLst>
              <a:ext uri="{FF2B5EF4-FFF2-40B4-BE49-F238E27FC236}">
                <a16:creationId xmlns:a16="http://schemas.microsoft.com/office/drawing/2014/main" id="{4800B48E-E592-1BEA-E1AF-352B2ABF6605}"/>
              </a:ext>
            </a:extLst>
          </p:cNvPr>
          <p:cNvGrpSpPr/>
          <p:nvPr/>
        </p:nvGrpSpPr>
        <p:grpSpPr>
          <a:xfrm>
            <a:off x="7487461" y="2916135"/>
            <a:ext cx="2047921" cy="1364400"/>
            <a:chOff x="7971150" y="1379232"/>
            <a:chExt cx="2047921" cy="1203696"/>
          </a:xfrm>
        </p:grpSpPr>
        <p:sp>
          <p:nvSpPr>
            <p:cNvPr id="211" name="Rectangle 210">
              <a:extLst>
                <a:ext uri="{FF2B5EF4-FFF2-40B4-BE49-F238E27FC236}">
                  <a16:creationId xmlns:a16="http://schemas.microsoft.com/office/drawing/2014/main" id="{9379E326-2E5D-85AF-094E-40B53F06B7DF}"/>
                </a:ext>
              </a:extLst>
            </p:cNvPr>
            <p:cNvSpPr/>
            <p:nvPr/>
          </p:nvSpPr>
          <p:spPr>
            <a:xfrm>
              <a:off x="7971150" y="1379232"/>
              <a:ext cx="2047921" cy="1203696"/>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12" name="TextBox 211">
              <a:extLst>
                <a:ext uri="{FF2B5EF4-FFF2-40B4-BE49-F238E27FC236}">
                  <a16:creationId xmlns:a16="http://schemas.microsoft.com/office/drawing/2014/main" id="{889A85F1-06D4-189B-8FA8-ECBA0744F246}"/>
                </a:ext>
              </a:extLst>
            </p:cNvPr>
            <p:cNvSpPr txBox="1"/>
            <p:nvPr/>
          </p:nvSpPr>
          <p:spPr>
            <a:xfrm>
              <a:off x="7974964" y="1386813"/>
              <a:ext cx="2040929" cy="271526"/>
            </a:xfrm>
            <a:prstGeom prst="rect">
              <a:avLst/>
            </a:prstGeom>
            <a:noFill/>
          </p:spPr>
          <p:txBody>
            <a:bodyPr wrap="square" rtlCol="0">
              <a:spAutoFit/>
            </a:bodyPr>
            <a:lstStyle/>
            <a:p>
              <a:pPr algn="ctr"/>
              <a:r>
                <a:rPr lang="en-IN" sz="1400" b="1"/>
                <a:t>Model Utility</a:t>
              </a:r>
            </a:p>
          </p:txBody>
        </p:sp>
        <p:sp>
          <p:nvSpPr>
            <p:cNvPr id="215" name="Rectangle: Rounded Corners 214">
              <a:extLst>
                <a:ext uri="{FF2B5EF4-FFF2-40B4-BE49-F238E27FC236}">
                  <a16:creationId xmlns:a16="http://schemas.microsoft.com/office/drawing/2014/main" id="{A4576C01-5398-6606-4090-C5A9802E926D}"/>
                </a:ext>
              </a:extLst>
            </p:cNvPr>
            <p:cNvSpPr/>
            <p:nvPr/>
          </p:nvSpPr>
          <p:spPr bwMode="auto">
            <a:xfrm>
              <a:off x="8052580" y="1725624"/>
              <a:ext cx="1883791" cy="67442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ROC</a:t>
              </a:r>
            </a:p>
            <a:p>
              <a:pPr marL="0" marR="0" indent="0" algn="ctr" defTabSz="914400" rtl="0" eaLnBrk="0" fontAlgn="base" latinLnBrk="0" hangingPunct="0">
                <a:lnSpc>
                  <a:spcPct val="100000"/>
                </a:lnSpc>
                <a:spcBef>
                  <a:spcPct val="0"/>
                </a:spcBef>
                <a:spcAft>
                  <a:spcPct val="0"/>
                </a:spcAft>
                <a:buClrTx/>
                <a:buSzTx/>
                <a:buFontTx/>
                <a:buNone/>
                <a:tabLst/>
              </a:pPr>
              <a:r>
                <a:rPr lang="en-IN" sz="1400" b="1"/>
                <a:t>Logistic Regression</a:t>
              </a:r>
              <a:endParaRPr kumimoji="0" lang="en-IN" sz="1400" b="1" i="0" u="none" strike="noStrike" cap="none" normalizeH="0" baseline="0">
                <a:ln>
                  <a:noFill/>
                </a:ln>
                <a:solidFill>
                  <a:schemeClr val="tx1"/>
                </a:solidFill>
                <a:effectLst/>
              </a:endParaRPr>
            </a:p>
          </p:txBody>
        </p:sp>
      </p:grpSp>
      <p:grpSp>
        <p:nvGrpSpPr>
          <p:cNvPr id="216" name="Group 215">
            <a:extLst>
              <a:ext uri="{FF2B5EF4-FFF2-40B4-BE49-F238E27FC236}">
                <a16:creationId xmlns:a16="http://schemas.microsoft.com/office/drawing/2014/main" id="{9954AB4C-BC2F-7C5A-8668-1169583B2E24}"/>
              </a:ext>
            </a:extLst>
          </p:cNvPr>
          <p:cNvGrpSpPr/>
          <p:nvPr/>
        </p:nvGrpSpPr>
        <p:grpSpPr>
          <a:xfrm>
            <a:off x="7487461" y="4528488"/>
            <a:ext cx="2047921" cy="1364400"/>
            <a:chOff x="7971150" y="1379232"/>
            <a:chExt cx="2047921" cy="1203696"/>
          </a:xfrm>
        </p:grpSpPr>
        <p:sp>
          <p:nvSpPr>
            <p:cNvPr id="217" name="Rectangle 216">
              <a:extLst>
                <a:ext uri="{FF2B5EF4-FFF2-40B4-BE49-F238E27FC236}">
                  <a16:creationId xmlns:a16="http://schemas.microsoft.com/office/drawing/2014/main" id="{6DDC4E4F-1C58-03DC-C849-C4BFC322EDE3}"/>
                </a:ext>
              </a:extLst>
            </p:cNvPr>
            <p:cNvSpPr/>
            <p:nvPr/>
          </p:nvSpPr>
          <p:spPr>
            <a:xfrm>
              <a:off x="7971150" y="1379232"/>
              <a:ext cx="2047921" cy="1203696"/>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18" name="TextBox 217">
              <a:extLst>
                <a:ext uri="{FF2B5EF4-FFF2-40B4-BE49-F238E27FC236}">
                  <a16:creationId xmlns:a16="http://schemas.microsoft.com/office/drawing/2014/main" id="{9EF736A5-0706-BD66-4384-50B67450A0C7}"/>
                </a:ext>
              </a:extLst>
            </p:cNvPr>
            <p:cNvSpPr txBox="1"/>
            <p:nvPr/>
          </p:nvSpPr>
          <p:spPr>
            <a:xfrm>
              <a:off x="7974964" y="1386812"/>
              <a:ext cx="2040929" cy="271526"/>
            </a:xfrm>
            <a:prstGeom prst="rect">
              <a:avLst/>
            </a:prstGeom>
            <a:noFill/>
          </p:spPr>
          <p:txBody>
            <a:bodyPr wrap="square" rtlCol="0">
              <a:spAutoFit/>
            </a:bodyPr>
            <a:lstStyle/>
            <a:p>
              <a:pPr algn="ctr"/>
              <a:r>
                <a:rPr lang="en-IN" sz="1400" b="1"/>
                <a:t>Data Privacy</a:t>
              </a:r>
            </a:p>
          </p:txBody>
        </p:sp>
        <p:sp>
          <p:nvSpPr>
            <p:cNvPr id="219" name="Rectangle: Rounded Corners 218">
              <a:extLst>
                <a:ext uri="{FF2B5EF4-FFF2-40B4-BE49-F238E27FC236}">
                  <a16:creationId xmlns:a16="http://schemas.microsoft.com/office/drawing/2014/main" id="{9C32A5D2-3D61-9E01-506B-C3E15C645FF8}"/>
                </a:ext>
              </a:extLst>
            </p:cNvPr>
            <p:cNvSpPr/>
            <p:nvPr/>
          </p:nvSpPr>
          <p:spPr bwMode="auto">
            <a:xfrm>
              <a:off x="8052580" y="1725624"/>
              <a:ext cx="1883791" cy="67442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Approximate Nearest Neighbours</a:t>
              </a:r>
            </a:p>
          </p:txBody>
        </p:sp>
      </p:grpSp>
      <p:cxnSp>
        <p:nvCxnSpPr>
          <p:cNvPr id="221" name="Connector: Elbow 220">
            <a:extLst>
              <a:ext uri="{FF2B5EF4-FFF2-40B4-BE49-F238E27FC236}">
                <a16:creationId xmlns:a16="http://schemas.microsoft.com/office/drawing/2014/main" id="{C7B2F34D-4197-DF3D-D805-E8EBA5136742}"/>
              </a:ext>
            </a:extLst>
          </p:cNvPr>
          <p:cNvCxnSpPr>
            <a:stCxn id="195" idx="3"/>
            <a:endCxn id="204" idx="1"/>
          </p:cNvCxnSpPr>
          <p:nvPr/>
        </p:nvCxnSpPr>
        <p:spPr>
          <a:xfrm flipV="1">
            <a:off x="6587612" y="1985982"/>
            <a:ext cx="901756" cy="161235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B14D4813-43A1-3F33-E621-B72834CA0DE7}"/>
              </a:ext>
            </a:extLst>
          </p:cNvPr>
          <p:cNvCxnSpPr>
            <a:cxnSpLocks/>
            <a:stCxn id="195" idx="3"/>
            <a:endCxn id="217" idx="1"/>
          </p:cNvCxnSpPr>
          <p:nvPr/>
        </p:nvCxnSpPr>
        <p:spPr>
          <a:xfrm>
            <a:off x="6587612" y="3598335"/>
            <a:ext cx="899849" cy="1612353"/>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42EFDD66-C08A-A608-2F8C-A26B2BD95DCA}"/>
              </a:ext>
            </a:extLst>
          </p:cNvPr>
          <p:cNvCxnSpPr>
            <a:stCxn id="195" idx="3"/>
            <a:endCxn id="211" idx="1"/>
          </p:cNvCxnSpPr>
          <p:nvPr/>
        </p:nvCxnSpPr>
        <p:spPr>
          <a:xfrm>
            <a:off x="6587612" y="3598335"/>
            <a:ext cx="8998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CDED5E71-F289-745E-5CAA-3065FEA58125}"/>
              </a:ext>
            </a:extLst>
          </p:cNvPr>
          <p:cNvCxnSpPr>
            <a:cxnSpLocks/>
            <a:endCxn id="204" idx="1"/>
          </p:cNvCxnSpPr>
          <p:nvPr/>
        </p:nvCxnSpPr>
        <p:spPr>
          <a:xfrm rot="5400000" flipH="1" flipV="1">
            <a:off x="3565638" y="-574695"/>
            <a:ext cx="1363053" cy="6484408"/>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2C5AC0C2-5913-2806-0391-80AB65A6CA55}"/>
              </a:ext>
            </a:extLst>
          </p:cNvPr>
          <p:cNvCxnSpPr>
            <a:cxnSpLocks/>
            <a:endCxn id="217" idx="1"/>
          </p:cNvCxnSpPr>
          <p:nvPr/>
        </p:nvCxnSpPr>
        <p:spPr>
          <a:xfrm rot="16200000" flipH="1">
            <a:off x="3564683" y="1287909"/>
            <a:ext cx="1363055" cy="6482501"/>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01ABA9E0-0F38-5D62-AD74-1932A433B727}"/>
              </a:ext>
            </a:extLst>
          </p:cNvPr>
          <p:cNvSpPr/>
          <p:nvPr/>
        </p:nvSpPr>
        <p:spPr bwMode="auto">
          <a:xfrm>
            <a:off x="9916026" y="3360869"/>
            <a:ext cx="1933088" cy="498598"/>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rPr>
              <a:t>Trade-off</a:t>
            </a:r>
          </a:p>
          <a:p>
            <a:pPr marL="0" marR="0" indent="0" algn="ctr" defTabSz="914400" rtl="0" eaLnBrk="0" fontAlgn="base" latinLnBrk="0" hangingPunct="0">
              <a:lnSpc>
                <a:spcPct val="100000"/>
              </a:lnSpc>
              <a:spcBef>
                <a:spcPct val="0"/>
              </a:spcBef>
              <a:spcAft>
                <a:spcPct val="0"/>
              </a:spcAft>
              <a:buClrTx/>
              <a:buSzTx/>
              <a:buFontTx/>
              <a:buNone/>
              <a:tabLst/>
            </a:pPr>
            <a:r>
              <a:rPr lang="en-IN" sz="1400" b="1"/>
              <a:t>Assessment</a:t>
            </a:r>
            <a:endParaRPr kumimoji="0" lang="en-IN" sz="1400" b="1" i="0" u="none" strike="noStrike" cap="none" normalizeH="0" baseline="0">
              <a:ln>
                <a:noFill/>
              </a:ln>
              <a:solidFill>
                <a:schemeClr val="tx1"/>
              </a:solidFill>
              <a:effectLst/>
            </a:endParaRPr>
          </a:p>
        </p:txBody>
      </p:sp>
      <p:cxnSp>
        <p:nvCxnSpPr>
          <p:cNvPr id="241" name="Connector: Elbow 240">
            <a:extLst>
              <a:ext uri="{FF2B5EF4-FFF2-40B4-BE49-F238E27FC236}">
                <a16:creationId xmlns:a16="http://schemas.microsoft.com/office/drawing/2014/main" id="{98900F25-3FDE-BE9E-D5B8-59FB3CB9F8AD}"/>
              </a:ext>
            </a:extLst>
          </p:cNvPr>
          <p:cNvCxnSpPr>
            <a:cxnSpLocks/>
            <a:stCxn id="204" idx="3"/>
          </p:cNvCxnSpPr>
          <p:nvPr/>
        </p:nvCxnSpPr>
        <p:spPr>
          <a:xfrm>
            <a:off x="9537289" y="1985982"/>
            <a:ext cx="1345281" cy="136505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8F0C97DC-CE66-8703-D175-A0274CF45C19}"/>
              </a:ext>
            </a:extLst>
          </p:cNvPr>
          <p:cNvCxnSpPr>
            <a:cxnSpLocks/>
            <a:stCxn id="217" idx="3"/>
          </p:cNvCxnSpPr>
          <p:nvPr/>
        </p:nvCxnSpPr>
        <p:spPr>
          <a:xfrm flipV="1">
            <a:off x="9535382" y="3849635"/>
            <a:ext cx="1347188" cy="1361053"/>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FE42BF77-05FB-CCA4-8D1E-AE393F92C353}"/>
              </a:ext>
            </a:extLst>
          </p:cNvPr>
          <p:cNvCxnSpPr>
            <a:cxnSpLocks/>
            <a:stCxn id="211" idx="3"/>
          </p:cNvCxnSpPr>
          <p:nvPr/>
        </p:nvCxnSpPr>
        <p:spPr>
          <a:xfrm>
            <a:off x="9535382" y="3598335"/>
            <a:ext cx="380644" cy="200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53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Data Description and Business Constraints</a:t>
            </a:r>
          </a:p>
        </p:txBody>
      </p:sp>
      <p:cxnSp>
        <p:nvCxnSpPr>
          <p:cNvPr id="35" name="Straight Connector 34">
            <a:extLst>
              <a:ext uri="{FF2B5EF4-FFF2-40B4-BE49-F238E27FC236}">
                <a16:creationId xmlns:a16="http://schemas.microsoft.com/office/drawing/2014/main" id="{C4AA2D55-3E5F-323B-91E9-D6E054FEBB2F}"/>
              </a:ext>
            </a:extLst>
          </p:cNvPr>
          <p:cNvCxnSpPr>
            <a:cxnSpLocks/>
          </p:cNvCxnSpPr>
          <p:nvPr/>
        </p:nvCxnSpPr>
        <p:spPr>
          <a:xfrm>
            <a:off x="6096000" y="1075478"/>
            <a:ext cx="0" cy="5419388"/>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99315D3-FD77-A52C-F483-0B82AB8BFA92}"/>
              </a:ext>
            </a:extLst>
          </p:cNvPr>
          <p:cNvSpPr txBox="1"/>
          <p:nvPr/>
        </p:nvSpPr>
        <p:spPr>
          <a:xfrm>
            <a:off x="1457505" y="1207047"/>
            <a:ext cx="2979173" cy="338554"/>
          </a:xfrm>
          <a:prstGeom prst="rect">
            <a:avLst/>
          </a:prstGeom>
          <a:noFill/>
          <a:ln>
            <a:noFill/>
          </a:ln>
        </p:spPr>
        <p:txBody>
          <a:bodyPr wrap="square" rtlCol="0" anchor="ctr">
            <a:spAutoFit/>
          </a:bodyPr>
          <a:lstStyle/>
          <a:p>
            <a:pPr algn="ctr"/>
            <a:r>
              <a:rPr lang="en-IN" sz="1600" b="1"/>
              <a:t>Data Overview</a:t>
            </a:r>
          </a:p>
        </p:txBody>
      </p:sp>
      <p:sp>
        <p:nvSpPr>
          <p:cNvPr id="37" name="TextBox 36">
            <a:extLst>
              <a:ext uri="{FF2B5EF4-FFF2-40B4-BE49-F238E27FC236}">
                <a16:creationId xmlns:a16="http://schemas.microsoft.com/office/drawing/2014/main" id="{34BDAC32-1B25-E71C-6EF5-9F978015A6AB}"/>
              </a:ext>
            </a:extLst>
          </p:cNvPr>
          <p:cNvSpPr txBox="1"/>
          <p:nvPr/>
        </p:nvSpPr>
        <p:spPr>
          <a:xfrm>
            <a:off x="7755323" y="1207047"/>
            <a:ext cx="2979173" cy="338554"/>
          </a:xfrm>
          <a:prstGeom prst="rect">
            <a:avLst/>
          </a:prstGeom>
          <a:noFill/>
          <a:ln>
            <a:noFill/>
          </a:ln>
        </p:spPr>
        <p:txBody>
          <a:bodyPr wrap="square" rtlCol="0" anchor="ctr">
            <a:spAutoFit/>
          </a:bodyPr>
          <a:lstStyle/>
          <a:p>
            <a:pPr algn="ctr"/>
            <a:r>
              <a:rPr lang="en-IN" sz="1600" b="1"/>
              <a:t>Business Constraints</a:t>
            </a:r>
          </a:p>
        </p:txBody>
      </p:sp>
      <p:grpSp>
        <p:nvGrpSpPr>
          <p:cNvPr id="51" name="Group 50">
            <a:extLst>
              <a:ext uri="{FF2B5EF4-FFF2-40B4-BE49-F238E27FC236}">
                <a16:creationId xmlns:a16="http://schemas.microsoft.com/office/drawing/2014/main" id="{7CF9588C-B221-112D-3F5D-252701C2C713}"/>
              </a:ext>
            </a:extLst>
          </p:cNvPr>
          <p:cNvGrpSpPr/>
          <p:nvPr/>
        </p:nvGrpSpPr>
        <p:grpSpPr>
          <a:xfrm>
            <a:off x="6331226" y="2195493"/>
            <a:ext cx="5481112" cy="1432292"/>
            <a:chOff x="6331226" y="2374395"/>
            <a:chExt cx="5481112" cy="1432292"/>
          </a:xfrm>
        </p:grpSpPr>
        <p:grpSp>
          <p:nvGrpSpPr>
            <p:cNvPr id="43" name="Group 42">
              <a:extLst>
                <a:ext uri="{FF2B5EF4-FFF2-40B4-BE49-F238E27FC236}">
                  <a16:creationId xmlns:a16="http://schemas.microsoft.com/office/drawing/2014/main" id="{0E3151E7-F9BE-16B1-5CA7-3B5BEC813C0B}"/>
                </a:ext>
              </a:extLst>
            </p:cNvPr>
            <p:cNvGrpSpPr/>
            <p:nvPr/>
          </p:nvGrpSpPr>
          <p:grpSpPr>
            <a:xfrm>
              <a:off x="6435004" y="2466140"/>
              <a:ext cx="5291204" cy="1220217"/>
              <a:chOff x="6599306" y="1875591"/>
              <a:chExt cx="5291204" cy="1220217"/>
            </a:xfrm>
          </p:grpSpPr>
          <p:sp>
            <p:nvSpPr>
              <p:cNvPr id="38" name="Rectangle: Rounded Corners 37">
                <a:extLst>
                  <a:ext uri="{FF2B5EF4-FFF2-40B4-BE49-F238E27FC236}">
                    <a16:creationId xmlns:a16="http://schemas.microsoft.com/office/drawing/2014/main" id="{008985D8-ADF4-927D-0144-ED0FC9EC1E19}"/>
                  </a:ext>
                </a:extLst>
              </p:cNvPr>
              <p:cNvSpPr/>
              <p:nvPr/>
            </p:nvSpPr>
            <p:spPr bwMode="auto">
              <a:xfrm>
                <a:off x="6599306" y="1875591"/>
                <a:ext cx="1784888" cy="498598"/>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t>Affiliate Confirmations 5Y</a:t>
                </a:r>
                <a:endParaRPr kumimoji="0" lang="en-IN" sz="1400" b="1" i="0" u="none" strike="noStrike" cap="none" normalizeH="0" baseline="0">
                  <a:ln>
                    <a:noFill/>
                  </a:ln>
                  <a:solidFill>
                    <a:schemeClr val="tx1"/>
                  </a:solidFill>
                  <a:effectLst/>
                </a:endParaRPr>
              </a:p>
            </p:txBody>
          </p:sp>
          <p:sp>
            <p:nvSpPr>
              <p:cNvPr id="39" name="Rectangle: Rounded Corners 38">
                <a:extLst>
                  <a:ext uri="{FF2B5EF4-FFF2-40B4-BE49-F238E27FC236}">
                    <a16:creationId xmlns:a16="http://schemas.microsoft.com/office/drawing/2014/main" id="{07B6C159-DABE-693D-96D9-56F6DA3DBB05}"/>
                  </a:ext>
                </a:extLst>
              </p:cNvPr>
              <p:cNvSpPr/>
              <p:nvPr/>
            </p:nvSpPr>
            <p:spPr bwMode="auto">
              <a:xfrm>
                <a:off x="6599306" y="2597210"/>
                <a:ext cx="1784888" cy="498598"/>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t>Exchanges 3Y</a:t>
                </a:r>
                <a:endParaRPr kumimoji="0" lang="en-IN" sz="1400" b="1" i="0" u="none" strike="noStrike" cap="none" normalizeH="0" baseline="0">
                  <a:ln>
                    <a:noFill/>
                  </a:ln>
                  <a:solidFill>
                    <a:schemeClr val="tx1"/>
                  </a:solidFill>
                  <a:effectLst/>
                </a:endParaRPr>
              </a:p>
            </p:txBody>
          </p:sp>
          <p:sp>
            <p:nvSpPr>
              <p:cNvPr id="40" name="TextBox 39">
                <a:extLst>
                  <a:ext uri="{FF2B5EF4-FFF2-40B4-BE49-F238E27FC236}">
                    <a16:creationId xmlns:a16="http://schemas.microsoft.com/office/drawing/2014/main" id="{97571BC9-63D2-BA60-8592-DFD8AB047DC4}"/>
                  </a:ext>
                </a:extLst>
              </p:cNvPr>
              <p:cNvSpPr txBox="1"/>
              <p:nvPr/>
            </p:nvSpPr>
            <p:spPr>
              <a:xfrm>
                <a:off x="8539448" y="2222155"/>
                <a:ext cx="1410920" cy="584775"/>
              </a:xfrm>
              <a:prstGeom prst="rect">
                <a:avLst/>
              </a:prstGeom>
              <a:noFill/>
            </p:spPr>
            <p:txBody>
              <a:bodyPr wrap="square" rtlCol="0">
                <a:spAutoFit/>
              </a:bodyPr>
              <a:lstStyle/>
              <a:p>
                <a:pPr algn="ctr"/>
                <a:r>
                  <a:rPr lang="en-IN" sz="1600"/>
                  <a:t>Can not be greater than</a:t>
                </a:r>
              </a:p>
            </p:txBody>
          </p:sp>
          <p:sp>
            <p:nvSpPr>
              <p:cNvPr id="42" name="Rectangle: Rounded Corners 41">
                <a:extLst>
                  <a:ext uri="{FF2B5EF4-FFF2-40B4-BE49-F238E27FC236}">
                    <a16:creationId xmlns:a16="http://schemas.microsoft.com/office/drawing/2014/main" id="{81893894-8F3C-1FED-BD73-C7955E65FECF}"/>
                  </a:ext>
                </a:extLst>
              </p:cNvPr>
              <p:cNvSpPr/>
              <p:nvPr/>
            </p:nvSpPr>
            <p:spPr bwMode="auto">
              <a:xfrm>
                <a:off x="10105622" y="2267889"/>
                <a:ext cx="1784888" cy="498598"/>
              </a:xfrm>
              <a:prstGeom prst="round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t>Confirmations 5Y</a:t>
                </a:r>
                <a:endParaRPr kumimoji="0" lang="en-IN" sz="1400" b="1" i="0" u="none" strike="noStrike" cap="none" normalizeH="0" baseline="0">
                  <a:ln>
                    <a:noFill/>
                  </a:ln>
                  <a:solidFill>
                    <a:schemeClr val="tx1"/>
                  </a:solidFill>
                  <a:effectLst/>
                </a:endParaRPr>
              </a:p>
            </p:txBody>
          </p:sp>
        </p:grpSp>
        <p:sp>
          <p:nvSpPr>
            <p:cNvPr id="50" name="Rectangle 49">
              <a:extLst>
                <a:ext uri="{FF2B5EF4-FFF2-40B4-BE49-F238E27FC236}">
                  <a16:creationId xmlns:a16="http://schemas.microsoft.com/office/drawing/2014/main" id="{FBE13D3E-6E33-4225-BF11-1D93A5E47837}"/>
                </a:ext>
              </a:extLst>
            </p:cNvPr>
            <p:cNvSpPr/>
            <p:nvPr/>
          </p:nvSpPr>
          <p:spPr>
            <a:xfrm>
              <a:off x="6331226" y="2374395"/>
              <a:ext cx="5481112" cy="1432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18C1143C-DFFD-AE66-7D73-33D0697214B0}"/>
              </a:ext>
            </a:extLst>
          </p:cNvPr>
          <p:cNvGrpSpPr/>
          <p:nvPr/>
        </p:nvGrpSpPr>
        <p:grpSpPr>
          <a:xfrm>
            <a:off x="6340050" y="4347534"/>
            <a:ext cx="5481112" cy="1432292"/>
            <a:chOff x="6340050" y="4347534"/>
            <a:chExt cx="5481112" cy="1432292"/>
          </a:xfrm>
        </p:grpSpPr>
        <p:grpSp>
          <p:nvGrpSpPr>
            <p:cNvPr id="44" name="Group 43">
              <a:extLst>
                <a:ext uri="{FF2B5EF4-FFF2-40B4-BE49-F238E27FC236}">
                  <a16:creationId xmlns:a16="http://schemas.microsoft.com/office/drawing/2014/main" id="{9697CC51-98BA-FB2F-83F1-9E78A2A64187}"/>
                </a:ext>
              </a:extLst>
            </p:cNvPr>
            <p:cNvGrpSpPr/>
            <p:nvPr/>
          </p:nvGrpSpPr>
          <p:grpSpPr>
            <a:xfrm>
              <a:off x="6426180" y="4602692"/>
              <a:ext cx="5291204" cy="498598"/>
              <a:chOff x="6599306" y="2267889"/>
              <a:chExt cx="5291204" cy="498598"/>
            </a:xfrm>
          </p:grpSpPr>
          <p:sp>
            <p:nvSpPr>
              <p:cNvPr id="45" name="Rectangle: Rounded Corners 44">
                <a:extLst>
                  <a:ext uri="{FF2B5EF4-FFF2-40B4-BE49-F238E27FC236}">
                    <a16:creationId xmlns:a16="http://schemas.microsoft.com/office/drawing/2014/main" id="{57E5713B-6E24-6DB3-B8E2-018BF49A487E}"/>
                  </a:ext>
                </a:extLst>
              </p:cNvPr>
              <p:cNvSpPr/>
              <p:nvPr/>
            </p:nvSpPr>
            <p:spPr bwMode="auto">
              <a:xfrm>
                <a:off x="6599306" y="2267889"/>
                <a:ext cx="1784888" cy="498598"/>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t>Actual Confirmations 5Y</a:t>
                </a:r>
                <a:endParaRPr kumimoji="0" lang="en-IN" sz="1400" b="1" i="0" u="none" strike="noStrike" cap="none" normalizeH="0" baseline="0">
                  <a:ln>
                    <a:noFill/>
                  </a:ln>
                  <a:solidFill>
                    <a:schemeClr val="tx1"/>
                  </a:solidFill>
                  <a:effectLst/>
                </a:endParaRPr>
              </a:p>
            </p:txBody>
          </p:sp>
          <p:sp>
            <p:nvSpPr>
              <p:cNvPr id="47" name="TextBox 46">
                <a:extLst>
                  <a:ext uri="{FF2B5EF4-FFF2-40B4-BE49-F238E27FC236}">
                    <a16:creationId xmlns:a16="http://schemas.microsoft.com/office/drawing/2014/main" id="{6D9C712D-C781-05D1-74C9-7EFD0E1377D3}"/>
                  </a:ext>
                </a:extLst>
              </p:cNvPr>
              <p:cNvSpPr txBox="1"/>
              <p:nvPr/>
            </p:nvSpPr>
            <p:spPr>
              <a:xfrm>
                <a:off x="8539448" y="2347911"/>
                <a:ext cx="1410920" cy="338554"/>
              </a:xfrm>
              <a:prstGeom prst="rect">
                <a:avLst/>
              </a:prstGeom>
              <a:noFill/>
            </p:spPr>
            <p:txBody>
              <a:bodyPr wrap="square" rtlCol="0">
                <a:spAutoFit/>
              </a:bodyPr>
              <a:lstStyle/>
              <a:p>
                <a:pPr algn="ctr"/>
                <a:r>
                  <a:rPr lang="en-IN" sz="1600"/>
                  <a:t>Is 0 when</a:t>
                </a:r>
              </a:p>
            </p:txBody>
          </p:sp>
          <p:sp>
            <p:nvSpPr>
              <p:cNvPr id="48" name="Rectangle: Rounded Corners 47">
                <a:extLst>
                  <a:ext uri="{FF2B5EF4-FFF2-40B4-BE49-F238E27FC236}">
                    <a16:creationId xmlns:a16="http://schemas.microsoft.com/office/drawing/2014/main" id="{50407CA2-445B-B33E-A786-C6352C1F5762}"/>
                  </a:ext>
                </a:extLst>
              </p:cNvPr>
              <p:cNvSpPr/>
              <p:nvPr/>
            </p:nvSpPr>
            <p:spPr bwMode="auto">
              <a:xfrm>
                <a:off x="10105622" y="2267889"/>
                <a:ext cx="1784888" cy="498598"/>
              </a:xfrm>
              <a:prstGeom prst="round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t>Confirmations 5Y</a:t>
                </a:r>
                <a:endParaRPr kumimoji="0" lang="en-IN" sz="1400" b="1" i="0" u="none" strike="noStrike" cap="none" normalizeH="0" baseline="0">
                  <a:ln>
                    <a:noFill/>
                  </a:ln>
                  <a:solidFill>
                    <a:schemeClr val="tx1"/>
                  </a:solidFill>
                  <a:effectLst/>
                </a:endParaRPr>
              </a:p>
            </p:txBody>
          </p:sp>
        </p:grpSp>
        <p:sp>
          <p:nvSpPr>
            <p:cNvPr id="49" name="TextBox 48">
              <a:extLst>
                <a:ext uri="{FF2B5EF4-FFF2-40B4-BE49-F238E27FC236}">
                  <a16:creationId xmlns:a16="http://schemas.microsoft.com/office/drawing/2014/main" id="{F0A5065F-D770-FC07-7A43-E7AE5937BD71}"/>
                </a:ext>
              </a:extLst>
            </p:cNvPr>
            <p:cNvSpPr txBox="1"/>
            <p:nvPr/>
          </p:nvSpPr>
          <p:spPr>
            <a:xfrm>
              <a:off x="10075805" y="5159138"/>
              <a:ext cx="1515918" cy="338554"/>
            </a:xfrm>
            <a:prstGeom prst="rect">
              <a:avLst/>
            </a:prstGeom>
            <a:noFill/>
          </p:spPr>
          <p:txBody>
            <a:bodyPr wrap="square" rtlCol="0">
              <a:spAutoFit/>
            </a:bodyPr>
            <a:lstStyle/>
            <a:p>
              <a:pPr algn="ctr"/>
              <a:r>
                <a:rPr lang="en-IN" sz="1600"/>
                <a:t>Is less than 19</a:t>
              </a:r>
            </a:p>
          </p:txBody>
        </p:sp>
        <p:sp>
          <p:nvSpPr>
            <p:cNvPr id="53" name="Rectangle 52">
              <a:extLst>
                <a:ext uri="{FF2B5EF4-FFF2-40B4-BE49-F238E27FC236}">
                  <a16:creationId xmlns:a16="http://schemas.microsoft.com/office/drawing/2014/main" id="{2C3535B9-9E51-FAA6-C87D-E258E2FC571E}"/>
                </a:ext>
              </a:extLst>
            </p:cNvPr>
            <p:cNvSpPr/>
            <p:nvPr/>
          </p:nvSpPr>
          <p:spPr>
            <a:xfrm>
              <a:off x="6340050" y="4347534"/>
              <a:ext cx="5481112" cy="1432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70B14A15-B9C9-E005-A41A-3EA5223314F5}"/>
              </a:ext>
            </a:extLst>
          </p:cNvPr>
          <p:cNvGrpSpPr/>
          <p:nvPr/>
        </p:nvGrpSpPr>
        <p:grpSpPr>
          <a:xfrm>
            <a:off x="206535" y="1704382"/>
            <a:ext cx="5481112" cy="1432292"/>
            <a:chOff x="206535" y="1704382"/>
            <a:chExt cx="5481112" cy="1432292"/>
          </a:xfrm>
        </p:grpSpPr>
        <p:grpSp>
          <p:nvGrpSpPr>
            <p:cNvPr id="14" name="Group 13">
              <a:extLst>
                <a:ext uri="{FF2B5EF4-FFF2-40B4-BE49-F238E27FC236}">
                  <a16:creationId xmlns:a16="http://schemas.microsoft.com/office/drawing/2014/main" id="{86B2348B-637F-761E-1D25-F5445D381893}"/>
                </a:ext>
              </a:extLst>
            </p:cNvPr>
            <p:cNvGrpSpPr/>
            <p:nvPr/>
          </p:nvGrpSpPr>
          <p:grpSpPr>
            <a:xfrm>
              <a:off x="399526" y="1863038"/>
              <a:ext cx="5245897" cy="1082351"/>
              <a:chOff x="618190" y="4715569"/>
              <a:chExt cx="5798820" cy="1082351"/>
            </a:xfrm>
          </p:grpSpPr>
          <p:sp>
            <p:nvSpPr>
              <p:cNvPr id="7" name="TextBox 6">
                <a:extLst>
                  <a:ext uri="{FF2B5EF4-FFF2-40B4-BE49-F238E27FC236}">
                    <a16:creationId xmlns:a16="http://schemas.microsoft.com/office/drawing/2014/main" id="{D13191AD-CF1C-C75E-2A4D-E27535DF7CA3}"/>
                  </a:ext>
                </a:extLst>
              </p:cNvPr>
              <p:cNvSpPr txBox="1"/>
              <p:nvPr/>
            </p:nvSpPr>
            <p:spPr>
              <a:xfrm flipH="1">
                <a:off x="618190" y="4795078"/>
                <a:ext cx="2704059" cy="923330"/>
              </a:xfrm>
              <a:prstGeom prst="rect">
                <a:avLst/>
              </a:prstGeom>
              <a:noFill/>
            </p:spPr>
            <p:txBody>
              <a:bodyPr wrap="square" lIns="91440" tIns="45720" rIns="91440" bIns="45720" rtlCol="0" anchor="t">
                <a:spAutoFit/>
              </a:bodyPr>
              <a:lstStyle/>
              <a:p>
                <a:pPr algn="r"/>
                <a:r>
                  <a:rPr lang="en-IN" b="1"/>
                  <a:t>Membership Information and Transactions History</a:t>
                </a:r>
              </a:p>
            </p:txBody>
          </p:sp>
          <p:cxnSp>
            <p:nvCxnSpPr>
              <p:cNvPr id="12" name="Straight Connector 11">
                <a:extLst>
                  <a:ext uri="{FF2B5EF4-FFF2-40B4-BE49-F238E27FC236}">
                    <a16:creationId xmlns:a16="http://schemas.microsoft.com/office/drawing/2014/main" id="{FBFFA8A9-BCFA-60E6-380B-E2258FBEDA66}"/>
                  </a:ext>
                </a:extLst>
              </p:cNvPr>
              <p:cNvCxnSpPr/>
              <p:nvPr/>
            </p:nvCxnSpPr>
            <p:spPr>
              <a:xfrm>
                <a:off x="3434272" y="4715569"/>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17086E-9F1B-89DD-1ED4-B6F0EEA39E02}"/>
                  </a:ext>
                </a:extLst>
              </p:cNvPr>
              <p:cNvSpPr txBox="1"/>
              <p:nvPr/>
            </p:nvSpPr>
            <p:spPr>
              <a:xfrm>
                <a:off x="3546296" y="4964356"/>
                <a:ext cx="2870714" cy="584775"/>
              </a:xfrm>
              <a:prstGeom prst="rect">
                <a:avLst/>
              </a:prstGeom>
              <a:noFill/>
            </p:spPr>
            <p:txBody>
              <a:bodyPr wrap="square" rtlCol="0">
                <a:spAutoFit/>
              </a:bodyPr>
              <a:lstStyle/>
              <a:p>
                <a:r>
                  <a:rPr lang="en-IN" sz="1600"/>
                  <a:t>Used to predict likelihood of conversion </a:t>
                </a:r>
              </a:p>
            </p:txBody>
          </p:sp>
        </p:grpSp>
        <p:sp>
          <p:nvSpPr>
            <p:cNvPr id="55" name="Rectangle 54">
              <a:extLst>
                <a:ext uri="{FF2B5EF4-FFF2-40B4-BE49-F238E27FC236}">
                  <a16:creationId xmlns:a16="http://schemas.microsoft.com/office/drawing/2014/main" id="{08C211E3-AD53-D90D-9A87-052BC0A38583}"/>
                </a:ext>
              </a:extLst>
            </p:cNvPr>
            <p:cNvSpPr/>
            <p:nvPr/>
          </p:nvSpPr>
          <p:spPr>
            <a:xfrm>
              <a:off x="206535" y="1704382"/>
              <a:ext cx="5481112" cy="1432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83A08314-B336-233B-2D66-7D53BDC886C8}"/>
              </a:ext>
            </a:extLst>
          </p:cNvPr>
          <p:cNvGrpSpPr/>
          <p:nvPr/>
        </p:nvGrpSpPr>
        <p:grpSpPr>
          <a:xfrm>
            <a:off x="206535" y="3347823"/>
            <a:ext cx="5481112" cy="1432292"/>
            <a:chOff x="206535" y="3347823"/>
            <a:chExt cx="5481112" cy="1432292"/>
          </a:xfrm>
        </p:grpSpPr>
        <p:grpSp>
          <p:nvGrpSpPr>
            <p:cNvPr id="15" name="Group 14">
              <a:extLst>
                <a:ext uri="{FF2B5EF4-FFF2-40B4-BE49-F238E27FC236}">
                  <a16:creationId xmlns:a16="http://schemas.microsoft.com/office/drawing/2014/main" id="{9533F535-91AC-6AD4-4D47-947DB7D65168}"/>
                </a:ext>
              </a:extLst>
            </p:cNvPr>
            <p:cNvGrpSpPr/>
            <p:nvPr/>
          </p:nvGrpSpPr>
          <p:grpSpPr>
            <a:xfrm>
              <a:off x="286746" y="3511088"/>
              <a:ext cx="5358677" cy="1082351"/>
              <a:chOff x="493523" y="4715569"/>
              <a:chExt cx="5923487" cy="1082351"/>
            </a:xfrm>
          </p:grpSpPr>
          <p:sp>
            <p:nvSpPr>
              <p:cNvPr id="16" name="TextBox 15">
                <a:extLst>
                  <a:ext uri="{FF2B5EF4-FFF2-40B4-BE49-F238E27FC236}">
                    <a16:creationId xmlns:a16="http://schemas.microsoft.com/office/drawing/2014/main" id="{A54D42EB-A43D-A2B6-A2F3-7C8D324BA5B9}"/>
                  </a:ext>
                </a:extLst>
              </p:cNvPr>
              <p:cNvSpPr txBox="1"/>
              <p:nvPr/>
            </p:nvSpPr>
            <p:spPr>
              <a:xfrm flipH="1">
                <a:off x="493523" y="5072077"/>
                <a:ext cx="2827075" cy="369332"/>
              </a:xfrm>
              <a:prstGeom prst="rect">
                <a:avLst/>
              </a:prstGeom>
              <a:noFill/>
            </p:spPr>
            <p:txBody>
              <a:bodyPr wrap="square" lIns="91440" tIns="45720" rIns="91440" bIns="45720" rtlCol="0" anchor="t">
                <a:spAutoFit/>
              </a:bodyPr>
              <a:lstStyle/>
              <a:p>
                <a:pPr algn="r"/>
                <a:r>
                  <a:rPr lang="en-IN" b="1"/>
                  <a:t>High Class Imbalance</a:t>
                </a:r>
              </a:p>
            </p:txBody>
          </p:sp>
          <p:cxnSp>
            <p:nvCxnSpPr>
              <p:cNvPr id="17" name="Straight Connector 16">
                <a:extLst>
                  <a:ext uri="{FF2B5EF4-FFF2-40B4-BE49-F238E27FC236}">
                    <a16:creationId xmlns:a16="http://schemas.microsoft.com/office/drawing/2014/main" id="{1FAC4FDE-5406-92D2-B58E-FC6BF7A3C0E2}"/>
                  </a:ext>
                </a:extLst>
              </p:cNvPr>
              <p:cNvCxnSpPr/>
              <p:nvPr/>
            </p:nvCxnSpPr>
            <p:spPr>
              <a:xfrm>
                <a:off x="3434272" y="4715569"/>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810123-9FA9-0AA7-3A19-E545B29DF646}"/>
                  </a:ext>
                </a:extLst>
              </p:cNvPr>
              <p:cNvSpPr txBox="1"/>
              <p:nvPr/>
            </p:nvSpPr>
            <p:spPr>
              <a:xfrm>
                <a:off x="3546296" y="4964356"/>
                <a:ext cx="2870714" cy="584775"/>
              </a:xfrm>
              <a:prstGeom prst="rect">
                <a:avLst/>
              </a:prstGeom>
              <a:noFill/>
            </p:spPr>
            <p:txBody>
              <a:bodyPr wrap="square" rtlCol="0">
                <a:spAutoFit/>
              </a:bodyPr>
              <a:lstStyle/>
              <a:p>
                <a:r>
                  <a:rPr lang="en-IN" sz="1600"/>
                  <a:t>Fewer records for converted customers</a:t>
                </a:r>
              </a:p>
            </p:txBody>
          </p:sp>
        </p:grpSp>
        <p:sp>
          <p:nvSpPr>
            <p:cNvPr id="56" name="Rectangle 55">
              <a:extLst>
                <a:ext uri="{FF2B5EF4-FFF2-40B4-BE49-F238E27FC236}">
                  <a16:creationId xmlns:a16="http://schemas.microsoft.com/office/drawing/2014/main" id="{80AAA64A-4FC7-D891-F167-7C6AE2AAB4C2}"/>
                </a:ext>
              </a:extLst>
            </p:cNvPr>
            <p:cNvSpPr/>
            <p:nvPr/>
          </p:nvSpPr>
          <p:spPr>
            <a:xfrm>
              <a:off x="206535" y="3347823"/>
              <a:ext cx="5481112" cy="1432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a:extLst>
              <a:ext uri="{FF2B5EF4-FFF2-40B4-BE49-F238E27FC236}">
                <a16:creationId xmlns:a16="http://schemas.microsoft.com/office/drawing/2014/main" id="{A1362AB0-FF1E-85BA-56FF-4820E81199DC}"/>
              </a:ext>
            </a:extLst>
          </p:cNvPr>
          <p:cNvGrpSpPr/>
          <p:nvPr/>
        </p:nvGrpSpPr>
        <p:grpSpPr>
          <a:xfrm>
            <a:off x="206535" y="5005491"/>
            <a:ext cx="5481112" cy="1432292"/>
            <a:chOff x="206535" y="5005491"/>
            <a:chExt cx="5481112" cy="1432292"/>
          </a:xfrm>
        </p:grpSpPr>
        <p:grpSp>
          <p:nvGrpSpPr>
            <p:cNvPr id="26" name="Group 25">
              <a:extLst>
                <a:ext uri="{FF2B5EF4-FFF2-40B4-BE49-F238E27FC236}">
                  <a16:creationId xmlns:a16="http://schemas.microsoft.com/office/drawing/2014/main" id="{956C43F5-320D-A716-EE8C-E53FF9AF75F5}"/>
                </a:ext>
              </a:extLst>
            </p:cNvPr>
            <p:cNvGrpSpPr/>
            <p:nvPr/>
          </p:nvGrpSpPr>
          <p:grpSpPr>
            <a:xfrm>
              <a:off x="399526" y="5159138"/>
              <a:ext cx="5245897" cy="1082351"/>
              <a:chOff x="618190" y="4715569"/>
              <a:chExt cx="5798820" cy="1082351"/>
            </a:xfrm>
          </p:grpSpPr>
          <p:sp>
            <p:nvSpPr>
              <p:cNvPr id="32" name="TextBox 31">
                <a:extLst>
                  <a:ext uri="{FF2B5EF4-FFF2-40B4-BE49-F238E27FC236}">
                    <a16:creationId xmlns:a16="http://schemas.microsoft.com/office/drawing/2014/main" id="{2833267F-C7BE-402A-0396-9EC170377282}"/>
                  </a:ext>
                </a:extLst>
              </p:cNvPr>
              <p:cNvSpPr txBox="1"/>
              <p:nvPr/>
            </p:nvSpPr>
            <p:spPr>
              <a:xfrm flipH="1">
                <a:off x="618190" y="4902800"/>
                <a:ext cx="2704059" cy="646331"/>
              </a:xfrm>
              <a:prstGeom prst="rect">
                <a:avLst/>
              </a:prstGeom>
              <a:noFill/>
            </p:spPr>
            <p:txBody>
              <a:bodyPr wrap="square" lIns="91440" tIns="45720" rIns="91440" bIns="45720" rtlCol="0" anchor="t">
                <a:spAutoFit/>
              </a:bodyPr>
              <a:lstStyle/>
              <a:p>
                <a:pPr algn="r"/>
                <a:r>
                  <a:rPr lang="en-IN" b="1"/>
                  <a:t>Derived Columns and Outlier Capping</a:t>
                </a:r>
              </a:p>
            </p:txBody>
          </p:sp>
          <p:cxnSp>
            <p:nvCxnSpPr>
              <p:cNvPr id="33" name="Straight Connector 32">
                <a:extLst>
                  <a:ext uri="{FF2B5EF4-FFF2-40B4-BE49-F238E27FC236}">
                    <a16:creationId xmlns:a16="http://schemas.microsoft.com/office/drawing/2014/main" id="{27BE10FE-A1E1-9244-0CB7-5EC39301FF07}"/>
                  </a:ext>
                </a:extLst>
              </p:cNvPr>
              <p:cNvCxnSpPr/>
              <p:nvPr/>
            </p:nvCxnSpPr>
            <p:spPr>
              <a:xfrm>
                <a:off x="3434272" y="4715569"/>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E499FF5-2FDB-6F5F-FD19-29B9848C92BC}"/>
                  </a:ext>
                </a:extLst>
              </p:cNvPr>
              <p:cNvSpPr txBox="1"/>
              <p:nvPr/>
            </p:nvSpPr>
            <p:spPr>
              <a:xfrm>
                <a:off x="3546296" y="4842281"/>
                <a:ext cx="2870714" cy="830997"/>
              </a:xfrm>
              <a:prstGeom prst="rect">
                <a:avLst/>
              </a:prstGeom>
              <a:noFill/>
            </p:spPr>
            <p:txBody>
              <a:bodyPr wrap="square" rtlCol="0">
                <a:spAutoFit/>
              </a:bodyPr>
              <a:lstStyle/>
              <a:p>
                <a:r>
                  <a:rPr lang="en-IN" sz="1600"/>
                  <a:t>Outlier Treatment and Derived columns present for confirmations</a:t>
                </a:r>
              </a:p>
            </p:txBody>
          </p:sp>
        </p:grpSp>
        <p:sp>
          <p:nvSpPr>
            <p:cNvPr id="57" name="Rectangle 56">
              <a:extLst>
                <a:ext uri="{FF2B5EF4-FFF2-40B4-BE49-F238E27FC236}">
                  <a16:creationId xmlns:a16="http://schemas.microsoft.com/office/drawing/2014/main" id="{B34C7745-95FC-AE61-89E8-E93BD50EE484}"/>
                </a:ext>
              </a:extLst>
            </p:cNvPr>
            <p:cNvSpPr/>
            <p:nvPr/>
          </p:nvSpPr>
          <p:spPr>
            <a:xfrm>
              <a:off x="206535" y="5005491"/>
              <a:ext cx="5481112" cy="1432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2284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60323" y="1672589"/>
            <a:ext cx="10471354" cy="929357"/>
          </a:xfrm>
        </p:spPr>
        <p:txBody>
          <a:bodyPr/>
          <a:lstStyle/>
          <a:p>
            <a:r>
              <a:rPr lang="en-US" sz="6600" b="1" spc="0">
                <a:latin typeface="United Sans Rg Md" pitchFamily="50" charset="0"/>
              </a:rPr>
              <a:t>Synthetic Data Generation</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2648276" y="2706475"/>
            <a:ext cx="6895463" cy="553998"/>
          </a:xfrm>
        </p:spPr>
        <p:txBody>
          <a:bodyPr/>
          <a:lstStyle/>
          <a:p>
            <a:r>
              <a:rPr lang="en-US" err="1"/>
              <a:t>DataSynthesizer</a:t>
            </a:r>
            <a:endParaRPr lang="en-US"/>
          </a:p>
        </p:txBody>
      </p:sp>
    </p:spTree>
    <p:extLst>
      <p:ext uri="{BB962C8B-B14F-4D97-AF65-F5344CB8AC3E}">
        <p14:creationId xmlns:p14="http://schemas.microsoft.com/office/powerpoint/2010/main" val="115949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a:t>
            </a:r>
            <a:r>
              <a:rPr lang="en-US" err="1">
                <a:latin typeface="Acumin Pro ExtraCondensed"/>
              </a:rPr>
              <a:t>DataSynthesizer</a:t>
            </a:r>
            <a:endParaRPr lang="en-US">
              <a:latin typeface="Acumin Pro ExtraCondensed"/>
            </a:endParaRPr>
          </a:p>
        </p:txBody>
      </p:sp>
      <p:sp>
        <p:nvSpPr>
          <p:cNvPr id="69" name="TextBox 68">
            <a:extLst>
              <a:ext uri="{FF2B5EF4-FFF2-40B4-BE49-F238E27FC236}">
                <a16:creationId xmlns:a16="http://schemas.microsoft.com/office/drawing/2014/main" id="{FC29545D-AA82-5399-4ED5-F5EE54E1B1DB}"/>
              </a:ext>
            </a:extLst>
          </p:cNvPr>
          <p:cNvSpPr txBox="1"/>
          <p:nvPr/>
        </p:nvSpPr>
        <p:spPr>
          <a:xfrm>
            <a:off x="1002380" y="1356288"/>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Bayesian Network based on </a:t>
            </a:r>
            <a:r>
              <a:rPr lang="en-US" sz="1600" b="1" err="1"/>
              <a:t>GreedyBayes</a:t>
            </a:r>
            <a:r>
              <a:rPr lang="en-US" sz="1600" b="1"/>
              <a:t>, maximizing Mutual Information</a:t>
            </a:r>
          </a:p>
        </p:txBody>
      </p:sp>
      <p:grpSp>
        <p:nvGrpSpPr>
          <p:cNvPr id="3" name="Group 2">
            <a:extLst>
              <a:ext uri="{FF2B5EF4-FFF2-40B4-BE49-F238E27FC236}">
                <a16:creationId xmlns:a16="http://schemas.microsoft.com/office/drawing/2014/main" id="{97A61BA6-C530-7079-50B8-223359B41C16}"/>
              </a:ext>
            </a:extLst>
          </p:cNvPr>
          <p:cNvGrpSpPr/>
          <p:nvPr/>
        </p:nvGrpSpPr>
        <p:grpSpPr>
          <a:xfrm>
            <a:off x="6658721" y="2059835"/>
            <a:ext cx="4775534" cy="3597006"/>
            <a:chOff x="738685" y="1832257"/>
            <a:chExt cx="4775534" cy="3231881"/>
          </a:xfrm>
        </p:grpSpPr>
        <p:grpSp>
          <p:nvGrpSpPr>
            <p:cNvPr id="68" name="Group 67">
              <a:extLst>
                <a:ext uri="{FF2B5EF4-FFF2-40B4-BE49-F238E27FC236}">
                  <a16:creationId xmlns:a16="http://schemas.microsoft.com/office/drawing/2014/main" id="{4C57F1A5-C63D-72D7-C6D6-2AB63C722A7B}"/>
                </a:ext>
              </a:extLst>
            </p:cNvPr>
            <p:cNvGrpSpPr/>
            <p:nvPr/>
          </p:nvGrpSpPr>
          <p:grpSpPr>
            <a:xfrm>
              <a:off x="738685" y="2305456"/>
              <a:ext cx="4775534" cy="2758682"/>
              <a:chOff x="561701" y="1656530"/>
              <a:chExt cx="4775534" cy="2758682"/>
            </a:xfrm>
          </p:grpSpPr>
          <p:sp>
            <p:nvSpPr>
              <p:cNvPr id="16" name="Rectangle: Rounded Corners 15">
                <a:extLst>
                  <a:ext uri="{FF2B5EF4-FFF2-40B4-BE49-F238E27FC236}">
                    <a16:creationId xmlns:a16="http://schemas.microsoft.com/office/drawing/2014/main" id="{2B8B56DA-EA03-006A-827F-EDF2F29AC80A}"/>
                  </a:ext>
                </a:extLst>
              </p:cNvPr>
              <p:cNvSpPr/>
              <p:nvPr/>
            </p:nvSpPr>
            <p:spPr bwMode="auto">
              <a:xfrm>
                <a:off x="1821522" y="1656530"/>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
            <p:nvSpPr>
              <p:cNvPr id="18" name="Rectangle: Rounded Corners 17">
                <a:extLst>
                  <a:ext uri="{FF2B5EF4-FFF2-40B4-BE49-F238E27FC236}">
                    <a16:creationId xmlns:a16="http://schemas.microsoft.com/office/drawing/2014/main" id="{52EFC4DE-AD31-7446-952E-4FF6653F1C47}"/>
                  </a:ext>
                </a:extLst>
              </p:cNvPr>
              <p:cNvSpPr/>
              <p:nvPr/>
            </p:nvSpPr>
            <p:spPr bwMode="auto">
              <a:xfrm>
                <a:off x="561701" y="242981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Ownership Segment</a:t>
                </a:r>
                <a:endParaRPr kumimoji="0" lang="en-IN" sz="1400" b="1" i="0" u="none" strike="noStrike" cap="none" normalizeH="0" baseline="0">
                  <a:ln>
                    <a:noFill/>
                  </a:ln>
                  <a:solidFill>
                    <a:schemeClr val="tx1"/>
                  </a:solidFill>
                  <a:effectLst/>
                  <a:latin typeface="Times" charset="0"/>
                </a:endParaRPr>
              </a:p>
            </p:txBody>
          </p:sp>
          <p:sp>
            <p:nvSpPr>
              <p:cNvPr id="23" name="Rectangle: Rounded Corners 22">
                <a:extLst>
                  <a:ext uri="{FF2B5EF4-FFF2-40B4-BE49-F238E27FC236}">
                    <a16:creationId xmlns:a16="http://schemas.microsoft.com/office/drawing/2014/main" id="{14113B5B-1A4D-99D8-D40E-2110AF35902E}"/>
                  </a:ext>
                </a:extLst>
              </p:cNvPr>
              <p:cNvSpPr/>
              <p:nvPr/>
            </p:nvSpPr>
            <p:spPr bwMode="auto">
              <a:xfrm>
                <a:off x="3120255" y="242490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24" name="Rectangle: Rounded Corners 23">
                <a:extLst>
                  <a:ext uri="{FF2B5EF4-FFF2-40B4-BE49-F238E27FC236}">
                    <a16:creationId xmlns:a16="http://schemas.microsoft.com/office/drawing/2014/main" id="{AFEB506E-458F-1510-EF9B-8D83A19DBC69}"/>
                  </a:ext>
                </a:extLst>
              </p:cNvPr>
              <p:cNvSpPr/>
              <p:nvPr/>
            </p:nvSpPr>
            <p:spPr bwMode="auto">
              <a:xfrm>
                <a:off x="561701" y="4067132"/>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
            <p:nvSpPr>
              <p:cNvPr id="27" name="Rectangle: Rounded Corners 26">
                <a:extLst>
                  <a:ext uri="{FF2B5EF4-FFF2-40B4-BE49-F238E27FC236}">
                    <a16:creationId xmlns:a16="http://schemas.microsoft.com/office/drawing/2014/main" id="{025CE86C-A809-004E-99C5-61740D614DCC}"/>
                  </a:ext>
                </a:extLst>
              </p:cNvPr>
              <p:cNvSpPr/>
              <p:nvPr/>
            </p:nvSpPr>
            <p:spPr bwMode="auto">
              <a:xfrm>
                <a:off x="3120255" y="406713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WVR Confirmation 5Y</a:t>
                </a:r>
                <a:endParaRPr kumimoji="0" lang="en-IN" sz="1400" b="1" i="0" u="none" strike="noStrike" cap="none" normalizeH="0" baseline="0">
                  <a:ln>
                    <a:noFill/>
                  </a:ln>
                  <a:solidFill>
                    <a:schemeClr val="tx1"/>
                  </a:solidFill>
                  <a:effectLst/>
                  <a:latin typeface="Times" charset="0"/>
                </a:endParaRPr>
              </a:p>
            </p:txBody>
          </p:sp>
          <p:sp>
            <p:nvSpPr>
              <p:cNvPr id="28" name="Rectangle: Rounded Corners 27">
                <a:extLst>
                  <a:ext uri="{FF2B5EF4-FFF2-40B4-BE49-F238E27FC236}">
                    <a16:creationId xmlns:a16="http://schemas.microsoft.com/office/drawing/2014/main" id="{6E911C42-FC26-DFBD-2850-2D869CF6BF34}"/>
                  </a:ext>
                </a:extLst>
              </p:cNvPr>
              <p:cNvSpPr/>
              <p:nvPr/>
            </p:nvSpPr>
            <p:spPr bwMode="auto">
              <a:xfrm>
                <a:off x="1821521" y="3248472"/>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Inbound Product</a:t>
                </a:r>
                <a:endParaRPr kumimoji="0" lang="en-IN" sz="1400" b="1" i="0" u="none" strike="noStrike" cap="none" normalizeH="0" baseline="0">
                  <a:ln>
                    <a:noFill/>
                  </a:ln>
                  <a:solidFill>
                    <a:schemeClr val="tx1"/>
                  </a:solidFill>
                  <a:effectLst/>
                  <a:latin typeface="Times" charset="0"/>
                </a:endParaRPr>
              </a:p>
            </p:txBody>
          </p:sp>
          <p:cxnSp>
            <p:nvCxnSpPr>
              <p:cNvPr id="30" name="Straight Arrow Connector 29">
                <a:extLst>
                  <a:ext uri="{FF2B5EF4-FFF2-40B4-BE49-F238E27FC236}">
                    <a16:creationId xmlns:a16="http://schemas.microsoft.com/office/drawing/2014/main" id="{7F294BD9-AA20-977C-CFC9-9292AD5D079C}"/>
                  </a:ext>
                </a:extLst>
              </p:cNvPr>
              <p:cNvCxnSpPr>
                <a:stCxn id="16" idx="2"/>
                <a:endCxn id="18" idx="0"/>
              </p:cNvCxnSpPr>
              <p:nvPr/>
            </p:nvCxnSpPr>
            <p:spPr>
              <a:xfrm flipH="1">
                <a:off x="1670191" y="2004610"/>
                <a:ext cx="1259821" cy="4252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AF2B76-9F1D-CB2D-12DA-63F55DBB5EDF}"/>
                  </a:ext>
                </a:extLst>
              </p:cNvPr>
              <p:cNvCxnSpPr>
                <a:cxnSpLocks/>
                <a:stCxn id="16" idx="2"/>
                <a:endCxn id="28" idx="0"/>
              </p:cNvCxnSpPr>
              <p:nvPr/>
            </p:nvCxnSpPr>
            <p:spPr>
              <a:xfrm flipH="1">
                <a:off x="2930011" y="2004610"/>
                <a:ext cx="1" cy="1243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C74023-85AF-AC1D-EACC-901E4343CCEC}"/>
                  </a:ext>
                </a:extLst>
              </p:cNvPr>
              <p:cNvCxnSpPr>
                <a:cxnSpLocks/>
                <a:stCxn id="18" idx="2"/>
                <a:endCxn id="28" idx="0"/>
              </p:cNvCxnSpPr>
              <p:nvPr/>
            </p:nvCxnSpPr>
            <p:spPr>
              <a:xfrm>
                <a:off x="1670191" y="2777891"/>
                <a:ext cx="1259820" cy="4705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FE2B32-EDE2-CC46-E01C-894ED609D9E0}"/>
                  </a:ext>
                </a:extLst>
              </p:cNvPr>
              <p:cNvCxnSpPr>
                <a:cxnSpLocks/>
                <a:stCxn id="16" idx="2"/>
                <a:endCxn id="23" idx="0"/>
              </p:cNvCxnSpPr>
              <p:nvPr/>
            </p:nvCxnSpPr>
            <p:spPr>
              <a:xfrm>
                <a:off x="2930012" y="2004610"/>
                <a:ext cx="1298733" cy="4202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EE302-C767-97B2-3EBC-77E376AF9398}"/>
                  </a:ext>
                </a:extLst>
              </p:cNvPr>
              <p:cNvCxnSpPr>
                <a:cxnSpLocks/>
                <a:stCxn id="18" idx="3"/>
                <a:endCxn id="23" idx="1"/>
              </p:cNvCxnSpPr>
              <p:nvPr/>
            </p:nvCxnSpPr>
            <p:spPr>
              <a:xfrm flipV="1">
                <a:off x="2778681" y="2598941"/>
                <a:ext cx="341574" cy="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BFEE11-1007-2DC9-ECC7-A4E2059A9F01}"/>
                  </a:ext>
                </a:extLst>
              </p:cNvPr>
              <p:cNvCxnSpPr>
                <a:cxnSpLocks/>
                <a:stCxn id="23" idx="2"/>
                <a:endCxn id="27" idx="0"/>
              </p:cNvCxnSpPr>
              <p:nvPr/>
            </p:nvCxnSpPr>
            <p:spPr>
              <a:xfrm>
                <a:off x="4228745" y="2772982"/>
                <a:ext cx="0" cy="12941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2F92D4-28FE-AEB5-25BE-3897D038C438}"/>
                  </a:ext>
                </a:extLst>
              </p:cNvPr>
              <p:cNvCxnSpPr>
                <a:cxnSpLocks/>
                <a:stCxn id="28" idx="2"/>
                <a:endCxn id="27" idx="0"/>
              </p:cNvCxnSpPr>
              <p:nvPr/>
            </p:nvCxnSpPr>
            <p:spPr>
              <a:xfrm>
                <a:off x="2930011" y="3596552"/>
                <a:ext cx="1298734" cy="4705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4A00B81-A598-C241-E34A-50C40DBCC1DB}"/>
                  </a:ext>
                </a:extLst>
              </p:cNvPr>
              <p:cNvCxnSpPr>
                <a:cxnSpLocks/>
                <a:stCxn id="28" idx="2"/>
                <a:endCxn id="24" idx="0"/>
              </p:cNvCxnSpPr>
              <p:nvPr/>
            </p:nvCxnSpPr>
            <p:spPr>
              <a:xfrm flipH="1">
                <a:off x="1670191" y="3596552"/>
                <a:ext cx="1259820" cy="470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FFD94FD-3616-8496-0186-9E621174BFBD}"/>
                  </a:ext>
                </a:extLst>
              </p:cNvPr>
              <p:cNvCxnSpPr>
                <a:cxnSpLocks/>
                <a:stCxn id="18" idx="2"/>
                <a:endCxn id="24" idx="0"/>
              </p:cNvCxnSpPr>
              <p:nvPr/>
            </p:nvCxnSpPr>
            <p:spPr>
              <a:xfrm>
                <a:off x="1670191" y="2777891"/>
                <a:ext cx="0" cy="12892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5D1582E3-D539-C9AB-9B9F-C13D60F3CDBC}"/>
                </a:ext>
              </a:extLst>
            </p:cNvPr>
            <p:cNvSpPr txBox="1"/>
            <p:nvPr/>
          </p:nvSpPr>
          <p:spPr>
            <a:xfrm>
              <a:off x="1617409" y="1832257"/>
              <a:ext cx="2979173" cy="338554"/>
            </a:xfrm>
            <a:prstGeom prst="rect">
              <a:avLst/>
            </a:prstGeom>
            <a:noFill/>
            <a:ln>
              <a:solidFill>
                <a:schemeClr val="tx2">
                  <a:lumMod val="75000"/>
                </a:schemeClr>
              </a:solidFill>
            </a:ln>
          </p:spPr>
          <p:txBody>
            <a:bodyPr wrap="square" rtlCol="0">
              <a:spAutoFit/>
            </a:bodyPr>
            <a:lstStyle/>
            <a:p>
              <a:pPr algn="ctr"/>
              <a:r>
                <a:rPr lang="en-IN" sz="1600" b="1"/>
                <a:t>Network with 2 parents</a:t>
              </a:r>
            </a:p>
          </p:txBody>
        </p:sp>
      </p:grpSp>
      <p:sp>
        <p:nvSpPr>
          <p:cNvPr id="5" name="Rectangle: Rounded Corners 4">
            <a:extLst>
              <a:ext uri="{FF2B5EF4-FFF2-40B4-BE49-F238E27FC236}">
                <a16:creationId xmlns:a16="http://schemas.microsoft.com/office/drawing/2014/main" id="{E516565A-54A4-3168-C499-519E22BBE9DC}"/>
              </a:ext>
            </a:extLst>
          </p:cNvPr>
          <p:cNvSpPr/>
          <p:nvPr/>
        </p:nvSpPr>
        <p:spPr bwMode="auto">
          <a:xfrm>
            <a:off x="2132156" y="2071124"/>
            <a:ext cx="2038841" cy="376801"/>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Data Synthesizer</a:t>
            </a:r>
          </a:p>
        </p:txBody>
      </p:sp>
      <p:cxnSp>
        <p:nvCxnSpPr>
          <p:cNvPr id="9" name="Straight Arrow Connector 8">
            <a:extLst>
              <a:ext uri="{FF2B5EF4-FFF2-40B4-BE49-F238E27FC236}">
                <a16:creationId xmlns:a16="http://schemas.microsoft.com/office/drawing/2014/main" id="{7FDEFA85-4163-AFF0-E678-716D0B2CBA23}"/>
              </a:ext>
            </a:extLst>
          </p:cNvPr>
          <p:cNvCxnSpPr>
            <a:cxnSpLocks/>
            <a:stCxn id="5" idx="2"/>
            <a:endCxn id="26" idx="0"/>
          </p:cNvCxnSpPr>
          <p:nvPr/>
        </p:nvCxnSpPr>
        <p:spPr>
          <a:xfrm flipH="1">
            <a:off x="3151576" y="2447925"/>
            <a:ext cx="1" cy="387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65E877-FDE2-93EC-BB87-2A235F0AA90F}"/>
              </a:ext>
            </a:extLst>
          </p:cNvPr>
          <p:cNvCxnSpPr>
            <a:cxnSpLocks/>
            <a:stCxn id="26" idx="2"/>
            <a:endCxn id="29" idx="0"/>
          </p:cNvCxnSpPr>
          <p:nvPr/>
        </p:nvCxnSpPr>
        <p:spPr>
          <a:xfrm flipH="1">
            <a:off x="3147435" y="3228208"/>
            <a:ext cx="4141" cy="453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50277832-05F3-2011-788F-624AD77D834F}"/>
              </a:ext>
            </a:extLst>
          </p:cNvPr>
          <p:cNvSpPr/>
          <p:nvPr/>
        </p:nvSpPr>
        <p:spPr bwMode="auto">
          <a:xfrm>
            <a:off x="2209680" y="2835685"/>
            <a:ext cx="1883791" cy="39252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Data Describer</a:t>
            </a:r>
          </a:p>
        </p:txBody>
      </p:sp>
      <p:sp>
        <p:nvSpPr>
          <p:cNvPr id="29" name="Rectangle: Rounded Corners 28">
            <a:extLst>
              <a:ext uri="{FF2B5EF4-FFF2-40B4-BE49-F238E27FC236}">
                <a16:creationId xmlns:a16="http://schemas.microsoft.com/office/drawing/2014/main" id="{226B9AC0-AE82-EAB7-F303-C2A784FC7182}"/>
              </a:ext>
            </a:extLst>
          </p:cNvPr>
          <p:cNvSpPr/>
          <p:nvPr/>
        </p:nvSpPr>
        <p:spPr bwMode="auto">
          <a:xfrm>
            <a:off x="2121917" y="3681713"/>
            <a:ext cx="2051035" cy="371726"/>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Data Generator</a:t>
            </a:r>
          </a:p>
        </p:txBody>
      </p:sp>
      <p:cxnSp>
        <p:nvCxnSpPr>
          <p:cNvPr id="32" name="Straight Arrow Connector 31">
            <a:extLst>
              <a:ext uri="{FF2B5EF4-FFF2-40B4-BE49-F238E27FC236}">
                <a16:creationId xmlns:a16="http://schemas.microsoft.com/office/drawing/2014/main" id="{1C118D1F-AE4A-E9CF-5D03-567774825E80}"/>
              </a:ext>
            </a:extLst>
          </p:cNvPr>
          <p:cNvCxnSpPr>
            <a:cxnSpLocks/>
            <a:stCxn id="29" idx="2"/>
            <a:endCxn id="34" idx="0"/>
          </p:cNvCxnSpPr>
          <p:nvPr/>
        </p:nvCxnSpPr>
        <p:spPr>
          <a:xfrm flipH="1">
            <a:off x="2121917" y="4053439"/>
            <a:ext cx="1025518" cy="495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4FEAFBC-1A9D-B30C-7199-D41BE46F8BF9}"/>
              </a:ext>
            </a:extLst>
          </p:cNvPr>
          <p:cNvCxnSpPr>
            <a:cxnSpLocks/>
            <a:stCxn id="29" idx="2"/>
            <a:endCxn id="35" idx="0"/>
          </p:cNvCxnSpPr>
          <p:nvPr/>
        </p:nvCxnSpPr>
        <p:spPr>
          <a:xfrm>
            <a:off x="3147435" y="4053439"/>
            <a:ext cx="1277355" cy="495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34C2D886-C5F6-7838-F9F9-0C616B03BAF9}"/>
              </a:ext>
            </a:extLst>
          </p:cNvPr>
          <p:cNvSpPr/>
          <p:nvPr/>
        </p:nvSpPr>
        <p:spPr bwMode="auto">
          <a:xfrm>
            <a:off x="988225" y="4548658"/>
            <a:ext cx="2267384" cy="407144"/>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Independent Attribute Mode</a:t>
            </a:r>
          </a:p>
        </p:txBody>
      </p:sp>
      <p:sp>
        <p:nvSpPr>
          <p:cNvPr id="35" name="Rectangle: Rounded Corners 34">
            <a:extLst>
              <a:ext uri="{FF2B5EF4-FFF2-40B4-BE49-F238E27FC236}">
                <a16:creationId xmlns:a16="http://schemas.microsoft.com/office/drawing/2014/main" id="{64C527E7-5FB2-3134-90C1-09DEF89C40BC}"/>
              </a:ext>
            </a:extLst>
          </p:cNvPr>
          <p:cNvSpPr/>
          <p:nvPr/>
        </p:nvSpPr>
        <p:spPr bwMode="auto">
          <a:xfrm>
            <a:off x="3352179" y="4548658"/>
            <a:ext cx="2145222" cy="392523"/>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Correlated Attribute Mode</a:t>
            </a:r>
          </a:p>
        </p:txBody>
      </p:sp>
      <p:sp>
        <p:nvSpPr>
          <p:cNvPr id="38" name="TextBox 37">
            <a:extLst>
              <a:ext uri="{FF2B5EF4-FFF2-40B4-BE49-F238E27FC236}">
                <a16:creationId xmlns:a16="http://schemas.microsoft.com/office/drawing/2014/main" id="{BC74C965-57A1-9D87-687E-4BB3B7FD5B49}"/>
              </a:ext>
            </a:extLst>
          </p:cNvPr>
          <p:cNvSpPr txBox="1"/>
          <p:nvPr/>
        </p:nvSpPr>
        <p:spPr>
          <a:xfrm>
            <a:off x="625042" y="5077810"/>
            <a:ext cx="5470958" cy="1077218"/>
          </a:xfrm>
          <a:prstGeom prst="rect">
            <a:avLst/>
          </a:prstGeom>
          <a:noFill/>
          <a:ln>
            <a:solidFill>
              <a:schemeClr val="tx2">
                <a:lumMod val="75000"/>
              </a:schemeClr>
            </a:solidFill>
          </a:ln>
        </p:spPr>
        <p:txBody>
          <a:bodyPr wrap="square" rtlCol="0">
            <a:spAutoFit/>
          </a:bodyPr>
          <a:lstStyle/>
          <a:p>
            <a:pPr marL="285750" indent="-285750">
              <a:buFont typeface="Arial" panose="020B0604020202020204" pitchFamily="34" charset="0"/>
              <a:buChar char="•"/>
            </a:pPr>
            <a:r>
              <a:rPr lang="en-IN" sz="1600"/>
              <a:t>Data Describer constructs a Bayesian network based on marginal probability and conditional probabilities</a:t>
            </a:r>
          </a:p>
          <a:p>
            <a:pPr marL="285750" indent="-285750">
              <a:buFont typeface="Arial" panose="020B0604020202020204" pitchFamily="34" charset="0"/>
              <a:buChar char="•"/>
            </a:pPr>
            <a:r>
              <a:rPr lang="en-IN" sz="1600"/>
              <a:t>Data Generator generates synthetic data based on sampling values from root node </a:t>
            </a:r>
          </a:p>
        </p:txBody>
      </p:sp>
    </p:spTree>
    <p:extLst>
      <p:ext uri="{BB962C8B-B14F-4D97-AF65-F5344CB8AC3E}">
        <p14:creationId xmlns:p14="http://schemas.microsoft.com/office/powerpoint/2010/main" val="112118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5" grpId="0" animBg="1"/>
      <p:bldP spid="26" grpId="0" animBg="1"/>
      <p:bldP spid="29" grpId="0" animBg="1"/>
      <p:bldP spid="34" grpId="0" animBg="1"/>
      <p:bldP spid="35" grpId="0" animBg="1"/>
      <p:bldP spid="38" grpId="0" animBg="1"/>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a:t>
            </a:r>
            <a:r>
              <a:rPr lang="en-US" err="1">
                <a:latin typeface="Acumin Pro ExtraCondensed"/>
              </a:rPr>
              <a:t>DataSynthesizer</a:t>
            </a:r>
            <a:endParaRPr lang="en-US">
              <a:latin typeface="Acumin Pro ExtraCondensed"/>
            </a:endParaRPr>
          </a:p>
        </p:txBody>
      </p:sp>
      <p:sp>
        <p:nvSpPr>
          <p:cNvPr id="69" name="TextBox 68">
            <a:extLst>
              <a:ext uri="{FF2B5EF4-FFF2-40B4-BE49-F238E27FC236}">
                <a16:creationId xmlns:a16="http://schemas.microsoft.com/office/drawing/2014/main" id="{FC29545D-AA82-5399-4ED5-F5EE54E1B1DB}"/>
              </a:ext>
            </a:extLst>
          </p:cNvPr>
          <p:cNvSpPr txBox="1"/>
          <p:nvPr/>
        </p:nvSpPr>
        <p:spPr>
          <a:xfrm>
            <a:off x="1202153" y="1140311"/>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Bayesian Network based on </a:t>
            </a:r>
            <a:r>
              <a:rPr lang="en-US" sz="1600" b="1" err="1"/>
              <a:t>GreedyBayes</a:t>
            </a:r>
            <a:r>
              <a:rPr lang="en-US" sz="1600" b="1"/>
              <a:t>, maximizing Mutual Information</a:t>
            </a:r>
          </a:p>
        </p:txBody>
      </p:sp>
      <p:grpSp>
        <p:nvGrpSpPr>
          <p:cNvPr id="3" name="Group 2">
            <a:extLst>
              <a:ext uri="{FF2B5EF4-FFF2-40B4-BE49-F238E27FC236}">
                <a16:creationId xmlns:a16="http://schemas.microsoft.com/office/drawing/2014/main" id="{97A61BA6-C530-7079-50B8-223359B41C16}"/>
              </a:ext>
            </a:extLst>
          </p:cNvPr>
          <p:cNvGrpSpPr/>
          <p:nvPr/>
        </p:nvGrpSpPr>
        <p:grpSpPr>
          <a:xfrm>
            <a:off x="3854980" y="1948848"/>
            <a:ext cx="4482037" cy="3989835"/>
            <a:chOff x="738685" y="1832257"/>
            <a:chExt cx="4775534" cy="3231881"/>
          </a:xfrm>
        </p:grpSpPr>
        <p:grpSp>
          <p:nvGrpSpPr>
            <p:cNvPr id="68" name="Group 67">
              <a:extLst>
                <a:ext uri="{FF2B5EF4-FFF2-40B4-BE49-F238E27FC236}">
                  <a16:creationId xmlns:a16="http://schemas.microsoft.com/office/drawing/2014/main" id="{4C57F1A5-C63D-72D7-C6D6-2AB63C722A7B}"/>
                </a:ext>
              </a:extLst>
            </p:cNvPr>
            <p:cNvGrpSpPr/>
            <p:nvPr/>
          </p:nvGrpSpPr>
          <p:grpSpPr>
            <a:xfrm>
              <a:off x="738685" y="2305456"/>
              <a:ext cx="4775534" cy="2758682"/>
              <a:chOff x="561701" y="1656530"/>
              <a:chExt cx="4775534" cy="2758682"/>
            </a:xfrm>
          </p:grpSpPr>
          <p:sp>
            <p:nvSpPr>
              <p:cNvPr id="16" name="Rectangle: Rounded Corners 15">
                <a:extLst>
                  <a:ext uri="{FF2B5EF4-FFF2-40B4-BE49-F238E27FC236}">
                    <a16:creationId xmlns:a16="http://schemas.microsoft.com/office/drawing/2014/main" id="{2B8B56DA-EA03-006A-827F-EDF2F29AC80A}"/>
                  </a:ext>
                </a:extLst>
              </p:cNvPr>
              <p:cNvSpPr/>
              <p:nvPr/>
            </p:nvSpPr>
            <p:spPr bwMode="auto">
              <a:xfrm>
                <a:off x="1821522" y="1656530"/>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
            <p:nvSpPr>
              <p:cNvPr id="18" name="Rectangle: Rounded Corners 17">
                <a:extLst>
                  <a:ext uri="{FF2B5EF4-FFF2-40B4-BE49-F238E27FC236}">
                    <a16:creationId xmlns:a16="http://schemas.microsoft.com/office/drawing/2014/main" id="{52EFC4DE-AD31-7446-952E-4FF6653F1C47}"/>
                  </a:ext>
                </a:extLst>
              </p:cNvPr>
              <p:cNvSpPr/>
              <p:nvPr/>
            </p:nvSpPr>
            <p:spPr bwMode="auto">
              <a:xfrm>
                <a:off x="561701" y="242981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Ownership Segment</a:t>
                </a:r>
                <a:endParaRPr kumimoji="0" lang="en-IN" sz="1400" b="1" i="0" u="none" strike="noStrike" cap="none" normalizeH="0" baseline="0">
                  <a:ln>
                    <a:noFill/>
                  </a:ln>
                  <a:solidFill>
                    <a:schemeClr val="tx1"/>
                  </a:solidFill>
                  <a:effectLst/>
                  <a:latin typeface="Times" charset="0"/>
                </a:endParaRPr>
              </a:p>
            </p:txBody>
          </p:sp>
          <p:sp>
            <p:nvSpPr>
              <p:cNvPr id="23" name="Rectangle: Rounded Corners 22">
                <a:extLst>
                  <a:ext uri="{FF2B5EF4-FFF2-40B4-BE49-F238E27FC236}">
                    <a16:creationId xmlns:a16="http://schemas.microsoft.com/office/drawing/2014/main" id="{14113B5B-1A4D-99D8-D40E-2110AF35902E}"/>
                  </a:ext>
                </a:extLst>
              </p:cNvPr>
              <p:cNvSpPr/>
              <p:nvPr/>
            </p:nvSpPr>
            <p:spPr bwMode="auto">
              <a:xfrm>
                <a:off x="3120255" y="242490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24" name="Rectangle: Rounded Corners 23">
                <a:extLst>
                  <a:ext uri="{FF2B5EF4-FFF2-40B4-BE49-F238E27FC236}">
                    <a16:creationId xmlns:a16="http://schemas.microsoft.com/office/drawing/2014/main" id="{AFEB506E-458F-1510-EF9B-8D83A19DBC69}"/>
                  </a:ext>
                </a:extLst>
              </p:cNvPr>
              <p:cNvSpPr/>
              <p:nvPr/>
            </p:nvSpPr>
            <p:spPr bwMode="auto">
              <a:xfrm>
                <a:off x="561701" y="4067132"/>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
            <p:nvSpPr>
              <p:cNvPr id="27" name="Rectangle: Rounded Corners 26">
                <a:extLst>
                  <a:ext uri="{FF2B5EF4-FFF2-40B4-BE49-F238E27FC236}">
                    <a16:creationId xmlns:a16="http://schemas.microsoft.com/office/drawing/2014/main" id="{025CE86C-A809-004E-99C5-61740D614DCC}"/>
                  </a:ext>
                </a:extLst>
              </p:cNvPr>
              <p:cNvSpPr/>
              <p:nvPr/>
            </p:nvSpPr>
            <p:spPr bwMode="auto">
              <a:xfrm>
                <a:off x="3120255" y="406713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WVR Confirmation 5Y</a:t>
                </a:r>
                <a:endParaRPr kumimoji="0" lang="en-IN" sz="1400" b="1" i="0" u="none" strike="noStrike" cap="none" normalizeH="0" baseline="0">
                  <a:ln>
                    <a:noFill/>
                  </a:ln>
                  <a:solidFill>
                    <a:schemeClr val="tx1"/>
                  </a:solidFill>
                  <a:effectLst/>
                  <a:latin typeface="Times" charset="0"/>
                </a:endParaRPr>
              </a:p>
            </p:txBody>
          </p:sp>
          <p:sp>
            <p:nvSpPr>
              <p:cNvPr id="28" name="Rectangle: Rounded Corners 27">
                <a:extLst>
                  <a:ext uri="{FF2B5EF4-FFF2-40B4-BE49-F238E27FC236}">
                    <a16:creationId xmlns:a16="http://schemas.microsoft.com/office/drawing/2014/main" id="{6E911C42-FC26-DFBD-2850-2D869CF6BF34}"/>
                  </a:ext>
                </a:extLst>
              </p:cNvPr>
              <p:cNvSpPr/>
              <p:nvPr/>
            </p:nvSpPr>
            <p:spPr bwMode="auto">
              <a:xfrm>
                <a:off x="1821521" y="3248472"/>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Inbound Product</a:t>
                </a:r>
                <a:endParaRPr kumimoji="0" lang="en-IN" sz="1400" b="1" i="0" u="none" strike="noStrike" cap="none" normalizeH="0" baseline="0">
                  <a:ln>
                    <a:noFill/>
                  </a:ln>
                  <a:solidFill>
                    <a:schemeClr val="tx1"/>
                  </a:solidFill>
                  <a:effectLst/>
                  <a:latin typeface="Times" charset="0"/>
                </a:endParaRPr>
              </a:p>
            </p:txBody>
          </p:sp>
          <p:cxnSp>
            <p:nvCxnSpPr>
              <p:cNvPr id="30" name="Straight Arrow Connector 29">
                <a:extLst>
                  <a:ext uri="{FF2B5EF4-FFF2-40B4-BE49-F238E27FC236}">
                    <a16:creationId xmlns:a16="http://schemas.microsoft.com/office/drawing/2014/main" id="{7F294BD9-AA20-977C-CFC9-9292AD5D079C}"/>
                  </a:ext>
                </a:extLst>
              </p:cNvPr>
              <p:cNvCxnSpPr>
                <a:stCxn id="16" idx="2"/>
                <a:endCxn id="18" idx="0"/>
              </p:cNvCxnSpPr>
              <p:nvPr/>
            </p:nvCxnSpPr>
            <p:spPr>
              <a:xfrm flipH="1">
                <a:off x="1670191" y="2004610"/>
                <a:ext cx="1259821" cy="4252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AF2B76-9F1D-CB2D-12DA-63F55DBB5EDF}"/>
                  </a:ext>
                </a:extLst>
              </p:cNvPr>
              <p:cNvCxnSpPr>
                <a:cxnSpLocks/>
                <a:stCxn id="16" idx="2"/>
                <a:endCxn id="28" idx="0"/>
              </p:cNvCxnSpPr>
              <p:nvPr/>
            </p:nvCxnSpPr>
            <p:spPr>
              <a:xfrm flipH="1">
                <a:off x="2930011" y="2004610"/>
                <a:ext cx="1" cy="1243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C74023-85AF-AC1D-EACC-901E4343CCEC}"/>
                  </a:ext>
                </a:extLst>
              </p:cNvPr>
              <p:cNvCxnSpPr>
                <a:cxnSpLocks/>
                <a:stCxn id="18" idx="2"/>
                <a:endCxn id="28" idx="0"/>
              </p:cNvCxnSpPr>
              <p:nvPr/>
            </p:nvCxnSpPr>
            <p:spPr>
              <a:xfrm>
                <a:off x="1670191" y="2777891"/>
                <a:ext cx="1259820" cy="4705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FE2B32-EDE2-CC46-E01C-894ED609D9E0}"/>
                  </a:ext>
                </a:extLst>
              </p:cNvPr>
              <p:cNvCxnSpPr>
                <a:cxnSpLocks/>
                <a:stCxn id="16" idx="2"/>
                <a:endCxn id="23" idx="0"/>
              </p:cNvCxnSpPr>
              <p:nvPr/>
            </p:nvCxnSpPr>
            <p:spPr>
              <a:xfrm>
                <a:off x="2930012" y="2004610"/>
                <a:ext cx="1298733" cy="4202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EE302-C767-97B2-3EBC-77E376AF9398}"/>
                  </a:ext>
                </a:extLst>
              </p:cNvPr>
              <p:cNvCxnSpPr>
                <a:cxnSpLocks/>
                <a:stCxn id="18" idx="3"/>
                <a:endCxn id="23" idx="1"/>
              </p:cNvCxnSpPr>
              <p:nvPr/>
            </p:nvCxnSpPr>
            <p:spPr>
              <a:xfrm flipV="1">
                <a:off x="2778681" y="2598941"/>
                <a:ext cx="341574" cy="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BFEE11-1007-2DC9-ECC7-A4E2059A9F01}"/>
                  </a:ext>
                </a:extLst>
              </p:cNvPr>
              <p:cNvCxnSpPr>
                <a:cxnSpLocks/>
                <a:stCxn id="23" idx="2"/>
                <a:endCxn id="27" idx="0"/>
              </p:cNvCxnSpPr>
              <p:nvPr/>
            </p:nvCxnSpPr>
            <p:spPr>
              <a:xfrm>
                <a:off x="4228745" y="2772982"/>
                <a:ext cx="0" cy="12941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2F92D4-28FE-AEB5-25BE-3897D038C438}"/>
                  </a:ext>
                </a:extLst>
              </p:cNvPr>
              <p:cNvCxnSpPr>
                <a:cxnSpLocks/>
                <a:stCxn id="28" idx="2"/>
                <a:endCxn id="27" idx="0"/>
              </p:cNvCxnSpPr>
              <p:nvPr/>
            </p:nvCxnSpPr>
            <p:spPr>
              <a:xfrm>
                <a:off x="2930011" y="3596552"/>
                <a:ext cx="1298734" cy="4705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4A00B81-A598-C241-E34A-50C40DBCC1DB}"/>
                  </a:ext>
                </a:extLst>
              </p:cNvPr>
              <p:cNvCxnSpPr>
                <a:cxnSpLocks/>
                <a:stCxn id="28" idx="2"/>
                <a:endCxn id="24" idx="0"/>
              </p:cNvCxnSpPr>
              <p:nvPr/>
            </p:nvCxnSpPr>
            <p:spPr>
              <a:xfrm flipH="1">
                <a:off x="1670191" y="3596552"/>
                <a:ext cx="1259820" cy="470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FFD94FD-3616-8496-0186-9E621174BFBD}"/>
                  </a:ext>
                </a:extLst>
              </p:cNvPr>
              <p:cNvCxnSpPr>
                <a:cxnSpLocks/>
                <a:stCxn id="18" idx="2"/>
                <a:endCxn id="24" idx="0"/>
              </p:cNvCxnSpPr>
              <p:nvPr/>
            </p:nvCxnSpPr>
            <p:spPr>
              <a:xfrm>
                <a:off x="1670191" y="2777891"/>
                <a:ext cx="0" cy="12892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5D1582E3-D539-C9AB-9B9F-C13D60F3CDBC}"/>
                </a:ext>
              </a:extLst>
            </p:cNvPr>
            <p:cNvSpPr txBox="1"/>
            <p:nvPr/>
          </p:nvSpPr>
          <p:spPr>
            <a:xfrm>
              <a:off x="1617409" y="1832257"/>
              <a:ext cx="2979173" cy="338554"/>
            </a:xfrm>
            <a:prstGeom prst="rect">
              <a:avLst/>
            </a:prstGeom>
            <a:noFill/>
            <a:ln>
              <a:solidFill>
                <a:schemeClr val="tx2">
                  <a:lumMod val="75000"/>
                </a:schemeClr>
              </a:solidFill>
            </a:ln>
          </p:spPr>
          <p:txBody>
            <a:bodyPr wrap="square" rtlCol="0">
              <a:spAutoFit/>
            </a:bodyPr>
            <a:lstStyle/>
            <a:p>
              <a:pPr algn="ctr"/>
              <a:r>
                <a:rPr lang="en-IN" sz="1600" b="1"/>
                <a:t>Network with 2 parents</a:t>
              </a:r>
            </a:p>
          </p:txBody>
        </p:sp>
      </p:grpSp>
      <p:sp>
        <p:nvSpPr>
          <p:cNvPr id="6" name="TextBox 5">
            <a:extLst>
              <a:ext uri="{FF2B5EF4-FFF2-40B4-BE49-F238E27FC236}">
                <a16:creationId xmlns:a16="http://schemas.microsoft.com/office/drawing/2014/main" id="{01364C50-A99E-44A7-3FE5-BE289DB53A73}"/>
              </a:ext>
            </a:extLst>
          </p:cNvPr>
          <p:cNvSpPr txBox="1"/>
          <p:nvPr/>
        </p:nvSpPr>
        <p:spPr>
          <a:xfrm>
            <a:off x="142453" y="3302593"/>
            <a:ext cx="2944877" cy="830997"/>
          </a:xfrm>
          <a:prstGeom prst="rect">
            <a:avLst/>
          </a:prstGeom>
          <a:noFill/>
          <a:ln>
            <a:solidFill>
              <a:schemeClr val="accent1"/>
            </a:solidFill>
          </a:ln>
        </p:spPr>
        <p:txBody>
          <a:bodyPr wrap="square">
            <a:spAutoFit/>
          </a:bodyPr>
          <a:lstStyle/>
          <a:p>
            <a:pPr algn="ctr"/>
            <a:r>
              <a:rPr lang="en-IN" sz="1600"/>
              <a:t>Construct a Bayesian network based on marginal probability and conditional probabilities</a:t>
            </a:r>
          </a:p>
        </p:txBody>
      </p:sp>
      <p:sp>
        <p:nvSpPr>
          <p:cNvPr id="7" name="Arrow: Right 6">
            <a:extLst>
              <a:ext uri="{FF2B5EF4-FFF2-40B4-BE49-F238E27FC236}">
                <a16:creationId xmlns:a16="http://schemas.microsoft.com/office/drawing/2014/main" id="{CCC4684C-C625-0135-AC35-4D9F4A6BA096}"/>
              </a:ext>
            </a:extLst>
          </p:cNvPr>
          <p:cNvSpPr/>
          <p:nvPr/>
        </p:nvSpPr>
        <p:spPr>
          <a:xfrm>
            <a:off x="3175820" y="3555107"/>
            <a:ext cx="461281"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F536AC2-0472-D7C7-D251-B0AC75743186}"/>
              </a:ext>
            </a:extLst>
          </p:cNvPr>
          <p:cNvSpPr txBox="1"/>
          <p:nvPr/>
        </p:nvSpPr>
        <p:spPr>
          <a:xfrm>
            <a:off x="9104670" y="3302593"/>
            <a:ext cx="2944877" cy="830997"/>
          </a:xfrm>
          <a:prstGeom prst="rect">
            <a:avLst/>
          </a:prstGeom>
          <a:noFill/>
          <a:ln>
            <a:solidFill>
              <a:schemeClr val="accent1"/>
            </a:solidFill>
          </a:ln>
        </p:spPr>
        <p:txBody>
          <a:bodyPr wrap="square">
            <a:spAutoFit/>
          </a:bodyPr>
          <a:lstStyle/>
          <a:p>
            <a:pPr algn="ctr"/>
            <a:r>
              <a:rPr lang="en-IN" sz="1600"/>
              <a:t>Generates synthetic data based on sampling values starting from root node</a:t>
            </a:r>
          </a:p>
        </p:txBody>
      </p:sp>
      <p:sp>
        <p:nvSpPr>
          <p:cNvPr id="10" name="Arrow: Right 9">
            <a:extLst>
              <a:ext uri="{FF2B5EF4-FFF2-40B4-BE49-F238E27FC236}">
                <a16:creationId xmlns:a16="http://schemas.microsoft.com/office/drawing/2014/main" id="{4D22777E-0E9E-3E0E-5261-122EC64B71BB}"/>
              </a:ext>
            </a:extLst>
          </p:cNvPr>
          <p:cNvSpPr/>
          <p:nvPr/>
        </p:nvSpPr>
        <p:spPr>
          <a:xfrm>
            <a:off x="8549103" y="3548813"/>
            <a:ext cx="461281"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5DA586D1-20B7-E198-02FF-8BCDA27A93BB}"/>
              </a:ext>
            </a:extLst>
          </p:cNvPr>
          <p:cNvSpPr/>
          <p:nvPr/>
        </p:nvSpPr>
        <p:spPr bwMode="auto">
          <a:xfrm>
            <a:off x="5037373" y="2529035"/>
            <a:ext cx="2080728" cy="429713"/>
          </a:xfrm>
          <a:prstGeom prst="round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93622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 grpId="0" animBg="1"/>
      <p:bldP spid="7" grpId="0" animBg="1"/>
      <p:bldP spid="8" grpId="0" animBg="1"/>
      <p:bldP spid="10" grpId="0" animBg="1"/>
      <p:bldP spid="14"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a:t>
            </a:r>
            <a:r>
              <a:rPr lang="en-US" err="1">
                <a:latin typeface="Acumin Pro ExtraCondensed"/>
              </a:rPr>
              <a:t>DataSynthesizer</a:t>
            </a:r>
            <a:endParaRPr lang="en-US">
              <a:latin typeface="Acumin Pro ExtraCondensed"/>
            </a:endParaRPr>
          </a:p>
        </p:txBody>
      </p:sp>
      <p:sp>
        <p:nvSpPr>
          <p:cNvPr id="69" name="TextBox 68">
            <a:extLst>
              <a:ext uri="{FF2B5EF4-FFF2-40B4-BE49-F238E27FC236}">
                <a16:creationId xmlns:a16="http://schemas.microsoft.com/office/drawing/2014/main" id="{FC29545D-AA82-5399-4ED5-F5EE54E1B1DB}"/>
              </a:ext>
            </a:extLst>
          </p:cNvPr>
          <p:cNvSpPr txBox="1"/>
          <p:nvPr/>
        </p:nvSpPr>
        <p:spPr>
          <a:xfrm>
            <a:off x="1002380" y="1356288"/>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Bayesian Network based on </a:t>
            </a:r>
            <a:r>
              <a:rPr lang="en-US" sz="1600" b="1" err="1"/>
              <a:t>GreedyBayes</a:t>
            </a:r>
            <a:r>
              <a:rPr lang="en-US" sz="1600" b="1"/>
              <a:t>, maximizing Mutual Information</a:t>
            </a:r>
          </a:p>
        </p:txBody>
      </p:sp>
      <p:grpSp>
        <p:nvGrpSpPr>
          <p:cNvPr id="3" name="Group 2">
            <a:extLst>
              <a:ext uri="{FF2B5EF4-FFF2-40B4-BE49-F238E27FC236}">
                <a16:creationId xmlns:a16="http://schemas.microsoft.com/office/drawing/2014/main" id="{97A61BA6-C530-7079-50B8-223359B41C16}"/>
              </a:ext>
            </a:extLst>
          </p:cNvPr>
          <p:cNvGrpSpPr/>
          <p:nvPr/>
        </p:nvGrpSpPr>
        <p:grpSpPr>
          <a:xfrm>
            <a:off x="4145920" y="1918798"/>
            <a:ext cx="3097672" cy="3677026"/>
            <a:chOff x="738685" y="1832256"/>
            <a:chExt cx="4775534" cy="3231882"/>
          </a:xfrm>
        </p:grpSpPr>
        <p:grpSp>
          <p:nvGrpSpPr>
            <p:cNvPr id="68" name="Group 67">
              <a:extLst>
                <a:ext uri="{FF2B5EF4-FFF2-40B4-BE49-F238E27FC236}">
                  <a16:creationId xmlns:a16="http://schemas.microsoft.com/office/drawing/2014/main" id="{4C57F1A5-C63D-72D7-C6D6-2AB63C722A7B}"/>
                </a:ext>
              </a:extLst>
            </p:cNvPr>
            <p:cNvGrpSpPr/>
            <p:nvPr/>
          </p:nvGrpSpPr>
          <p:grpSpPr>
            <a:xfrm>
              <a:off x="738685" y="2305456"/>
              <a:ext cx="4775534" cy="2758682"/>
              <a:chOff x="561701" y="1656530"/>
              <a:chExt cx="4775534" cy="2758682"/>
            </a:xfrm>
          </p:grpSpPr>
          <p:sp>
            <p:nvSpPr>
              <p:cNvPr id="16" name="Rectangle: Rounded Corners 15">
                <a:extLst>
                  <a:ext uri="{FF2B5EF4-FFF2-40B4-BE49-F238E27FC236}">
                    <a16:creationId xmlns:a16="http://schemas.microsoft.com/office/drawing/2014/main" id="{2B8B56DA-EA03-006A-827F-EDF2F29AC80A}"/>
                  </a:ext>
                </a:extLst>
              </p:cNvPr>
              <p:cNvSpPr/>
              <p:nvPr/>
            </p:nvSpPr>
            <p:spPr bwMode="auto">
              <a:xfrm>
                <a:off x="1821522" y="1656530"/>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200" b="1">
                    <a:latin typeface="Times" charset="0"/>
                  </a:rPr>
                  <a:t>Actual Confirmation 5Y</a:t>
                </a:r>
                <a:endParaRPr kumimoji="0" lang="en-IN" sz="1200" b="1" i="0" u="none" strike="noStrike" cap="none" normalizeH="0" baseline="0">
                  <a:ln>
                    <a:noFill/>
                  </a:ln>
                  <a:solidFill>
                    <a:schemeClr val="tx1"/>
                  </a:solidFill>
                  <a:effectLst/>
                  <a:latin typeface="Times" charset="0"/>
                </a:endParaRPr>
              </a:p>
            </p:txBody>
          </p:sp>
          <p:sp>
            <p:nvSpPr>
              <p:cNvPr id="18" name="Rectangle: Rounded Corners 17">
                <a:extLst>
                  <a:ext uri="{FF2B5EF4-FFF2-40B4-BE49-F238E27FC236}">
                    <a16:creationId xmlns:a16="http://schemas.microsoft.com/office/drawing/2014/main" id="{52EFC4DE-AD31-7446-952E-4FF6653F1C47}"/>
                  </a:ext>
                </a:extLst>
              </p:cNvPr>
              <p:cNvSpPr/>
              <p:nvPr/>
            </p:nvSpPr>
            <p:spPr bwMode="auto">
              <a:xfrm>
                <a:off x="561701" y="242981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200" b="1">
                    <a:latin typeface="Times" charset="0"/>
                  </a:rPr>
                  <a:t>Ownership Segment</a:t>
                </a:r>
                <a:endParaRPr kumimoji="0" lang="en-IN" sz="1200" b="1" i="0" u="none" strike="noStrike" cap="none" normalizeH="0" baseline="0">
                  <a:ln>
                    <a:noFill/>
                  </a:ln>
                  <a:solidFill>
                    <a:schemeClr val="tx1"/>
                  </a:solidFill>
                  <a:effectLst/>
                  <a:latin typeface="Times" charset="0"/>
                </a:endParaRPr>
              </a:p>
            </p:txBody>
          </p:sp>
          <p:sp>
            <p:nvSpPr>
              <p:cNvPr id="23" name="Rectangle: Rounded Corners 22">
                <a:extLst>
                  <a:ext uri="{FF2B5EF4-FFF2-40B4-BE49-F238E27FC236}">
                    <a16:creationId xmlns:a16="http://schemas.microsoft.com/office/drawing/2014/main" id="{14113B5B-1A4D-99D8-D40E-2110AF35902E}"/>
                  </a:ext>
                </a:extLst>
              </p:cNvPr>
              <p:cNvSpPr/>
              <p:nvPr/>
            </p:nvSpPr>
            <p:spPr bwMode="auto">
              <a:xfrm>
                <a:off x="3120255" y="242490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200" b="1">
                    <a:latin typeface="Times" charset="0"/>
                  </a:rPr>
                  <a:t>Confirmation 5Y</a:t>
                </a:r>
                <a:endParaRPr kumimoji="0" lang="en-IN" sz="1200" b="1" i="0" u="none" strike="noStrike" cap="none" normalizeH="0" baseline="0">
                  <a:ln>
                    <a:noFill/>
                  </a:ln>
                  <a:solidFill>
                    <a:schemeClr val="tx1"/>
                  </a:solidFill>
                  <a:effectLst/>
                  <a:latin typeface="Times" charset="0"/>
                </a:endParaRPr>
              </a:p>
            </p:txBody>
          </p:sp>
          <p:sp>
            <p:nvSpPr>
              <p:cNvPr id="24" name="Rectangle: Rounded Corners 23">
                <a:extLst>
                  <a:ext uri="{FF2B5EF4-FFF2-40B4-BE49-F238E27FC236}">
                    <a16:creationId xmlns:a16="http://schemas.microsoft.com/office/drawing/2014/main" id="{AFEB506E-458F-1510-EF9B-8D83A19DBC69}"/>
                  </a:ext>
                </a:extLst>
              </p:cNvPr>
              <p:cNvSpPr/>
              <p:nvPr/>
            </p:nvSpPr>
            <p:spPr bwMode="auto">
              <a:xfrm>
                <a:off x="561701" y="4067132"/>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200" b="1">
                    <a:latin typeface="Times" charset="0"/>
                  </a:rPr>
                  <a:t>Exchanges 3Y</a:t>
                </a:r>
                <a:endParaRPr kumimoji="0" lang="en-IN" sz="1200" b="1" i="0" u="none" strike="noStrike" cap="none" normalizeH="0" baseline="0">
                  <a:ln>
                    <a:noFill/>
                  </a:ln>
                  <a:solidFill>
                    <a:schemeClr val="tx1"/>
                  </a:solidFill>
                  <a:effectLst/>
                  <a:latin typeface="Times" charset="0"/>
                </a:endParaRPr>
              </a:p>
            </p:txBody>
          </p:sp>
          <p:sp>
            <p:nvSpPr>
              <p:cNvPr id="27" name="Rectangle: Rounded Corners 26">
                <a:extLst>
                  <a:ext uri="{FF2B5EF4-FFF2-40B4-BE49-F238E27FC236}">
                    <a16:creationId xmlns:a16="http://schemas.microsoft.com/office/drawing/2014/main" id="{025CE86C-A809-004E-99C5-61740D614DCC}"/>
                  </a:ext>
                </a:extLst>
              </p:cNvPr>
              <p:cNvSpPr/>
              <p:nvPr/>
            </p:nvSpPr>
            <p:spPr bwMode="auto">
              <a:xfrm>
                <a:off x="3120255" y="4067131"/>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200" b="1">
                    <a:latin typeface="Times" charset="0"/>
                  </a:rPr>
                  <a:t>WVR Confirmation 5Y</a:t>
                </a:r>
                <a:endParaRPr kumimoji="0" lang="en-IN" sz="1200" b="1" i="0" u="none" strike="noStrike" cap="none" normalizeH="0" baseline="0">
                  <a:ln>
                    <a:noFill/>
                  </a:ln>
                  <a:solidFill>
                    <a:schemeClr val="tx1"/>
                  </a:solidFill>
                  <a:effectLst/>
                  <a:latin typeface="Times" charset="0"/>
                </a:endParaRPr>
              </a:p>
            </p:txBody>
          </p:sp>
          <p:sp>
            <p:nvSpPr>
              <p:cNvPr id="28" name="Rectangle: Rounded Corners 27">
                <a:extLst>
                  <a:ext uri="{FF2B5EF4-FFF2-40B4-BE49-F238E27FC236}">
                    <a16:creationId xmlns:a16="http://schemas.microsoft.com/office/drawing/2014/main" id="{6E911C42-FC26-DFBD-2850-2D869CF6BF34}"/>
                  </a:ext>
                </a:extLst>
              </p:cNvPr>
              <p:cNvSpPr/>
              <p:nvPr/>
            </p:nvSpPr>
            <p:spPr bwMode="auto">
              <a:xfrm>
                <a:off x="1821521" y="3248472"/>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200" b="1">
                    <a:latin typeface="Times" charset="0"/>
                  </a:rPr>
                  <a:t>Inbound Product</a:t>
                </a:r>
                <a:endParaRPr kumimoji="0" lang="en-IN" sz="1200" b="1" i="0" u="none" strike="noStrike" cap="none" normalizeH="0" baseline="0">
                  <a:ln>
                    <a:noFill/>
                  </a:ln>
                  <a:solidFill>
                    <a:schemeClr val="tx1"/>
                  </a:solidFill>
                  <a:effectLst/>
                  <a:latin typeface="Times" charset="0"/>
                </a:endParaRPr>
              </a:p>
            </p:txBody>
          </p:sp>
          <p:cxnSp>
            <p:nvCxnSpPr>
              <p:cNvPr id="30" name="Straight Arrow Connector 29">
                <a:extLst>
                  <a:ext uri="{FF2B5EF4-FFF2-40B4-BE49-F238E27FC236}">
                    <a16:creationId xmlns:a16="http://schemas.microsoft.com/office/drawing/2014/main" id="{7F294BD9-AA20-977C-CFC9-9292AD5D079C}"/>
                  </a:ext>
                </a:extLst>
              </p:cNvPr>
              <p:cNvCxnSpPr>
                <a:stCxn id="16" idx="2"/>
                <a:endCxn id="18" idx="0"/>
              </p:cNvCxnSpPr>
              <p:nvPr/>
            </p:nvCxnSpPr>
            <p:spPr>
              <a:xfrm flipH="1">
                <a:off x="1670191" y="2004610"/>
                <a:ext cx="1259821" cy="4252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AF2B76-9F1D-CB2D-12DA-63F55DBB5EDF}"/>
                  </a:ext>
                </a:extLst>
              </p:cNvPr>
              <p:cNvCxnSpPr>
                <a:cxnSpLocks/>
                <a:stCxn id="16" idx="2"/>
                <a:endCxn id="28" idx="0"/>
              </p:cNvCxnSpPr>
              <p:nvPr/>
            </p:nvCxnSpPr>
            <p:spPr>
              <a:xfrm flipH="1">
                <a:off x="2930011" y="2004610"/>
                <a:ext cx="1" cy="1243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C74023-85AF-AC1D-EACC-901E4343CCEC}"/>
                  </a:ext>
                </a:extLst>
              </p:cNvPr>
              <p:cNvCxnSpPr>
                <a:cxnSpLocks/>
                <a:stCxn id="18" idx="2"/>
                <a:endCxn id="28" idx="0"/>
              </p:cNvCxnSpPr>
              <p:nvPr/>
            </p:nvCxnSpPr>
            <p:spPr>
              <a:xfrm>
                <a:off x="1670191" y="2777891"/>
                <a:ext cx="1259820" cy="4705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FE2B32-EDE2-CC46-E01C-894ED609D9E0}"/>
                  </a:ext>
                </a:extLst>
              </p:cNvPr>
              <p:cNvCxnSpPr>
                <a:cxnSpLocks/>
                <a:stCxn id="16" idx="2"/>
                <a:endCxn id="23" idx="0"/>
              </p:cNvCxnSpPr>
              <p:nvPr/>
            </p:nvCxnSpPr>
            <p:spPr>
              <a:xfrm>
                <a:off x="2930012" y="2004610"/>
                <a:ext cx="1298733" cy="4202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EE302-C767-97B2-3EBC-77E376AF9398}"/>
                  </a:ext>
                </a:extLst>
              </p:cNvPr>
              <p:cNvCxnSpPr>
                <a:cxnSpLocks/>
                <a:stCxn id="18" idx="3"/>
                <a:endCxn id="23" idx="1"/>
              </p:cNvCxnSpPr>
              <p:nvPr/>
            </p:nvCxnSpPr>
            <p:spPr>
              <a:xfrm flipV="1">
                <a:off x="2778681" y="2598941"/>
                <a:ext cx="341574" cy="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BFEE11-1007-2DC9-ECC7-A4E2059A9F01}"/>
                  </a:ext>
                </a:extLst>
              </p:cNvPr>
              <p:cNvCxnSpPr>
                <a:cxnSpLocks/>
                <a:stCxn id="23" idx="2"/>
                <a:endCxn id="27" idx="0"/>
              </p:cNvCxnSpPr>
              <p:nvPr/>
            </p:nvCxnSpPr>
            <p:spPr>
              <a:xfrm>
                <a:off x="4228745" y="2772982"/>
                <a:ext cx="0" cy="12941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2F92D4-28FE-AEB5-25BE-3897D038C438}"/>
                  </a:ext>
                </a:extLst>
              </p:cNvPr>
              <p:cNvCxnSpPr>
                <a:cxnSpLocks/>
                <a:stCxn id="28" idx="2"/>
                <a:endCxn id="27" idx="0"/>
              </p:cNvCxnSpPr>
              <p:nvPr/>
            </p:nvCxnSpPr>
            <p:spPr>
              <a:xfrm>
                <a:off x="2930011" y="3596552"/>
                <a:ext cx="1298734" cy="4705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4A00B81-A598-C241-E34A-50C40DBCC1DB}"/>
                  </a:ext>
                </a:extLst>
              </p:cNvPr>
              <p:cNvCxnSpPr>
                <a:cxnSpLocks/>
                <a:stCxn id="28" idx="2"/>
                <a:endCxn id="24" idx="0"/>
              </p:cNvCxnSpPr>
              <p:nvPr/>
            </p:nvCxnSpPr>
            <p:spPr>
              <a:xfrm flipH="1">
                <a:off x="1670191" y="3596552"/>
                <a:ext cx="1259820" cy="470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FFD94FD-3616-8496-0186-9E621174BFBD}"/>
                  </a:ext>
                </a:extLst>
              </p:cNvPr>
              <p:cNvCxnSpPr>
                <a:cxnSpLocks/>
                <a:stCxn id="18" idx="2"/>
                <a:endCxn id="24" idx="0"/>
              </p:cNvCxnSpPr>
              <p:nvPr/>
            </p:nvCxnSpPr>
            <p:spPr>
              <a:xfrm>
                <a:off x="1670191" y="2777891"/>
                <a:ext cx="0" cy="12892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5D1582E3-D539-C9AB-9B9F-C13D60F3CDBC}"/>
                </a:ext>
              </a:extLst>
            </p:cNvPr>
            <p:cNvSpPr txBox="1"/>
            <p:nvPr/>
          </p:nvSpPr>
          <p:spPr>
            <a:xfrm>
              <a:off x="1617408" y="1832256"/>
              <a:ext cx="2979173" cy="243465"/>
            </a:xfrm>
            <a:prstGeom prst="rect">
              <a:avLst/>
            </a:prstGeom>
            <a:noFill/>
            <a:ln>
              <a:solidFill>
                <a:schemeClr val="tx2">
                  <a:lumMod val="75000"/>
                </a:schemeClr>
              </a:solidFill>
            </a:ln>
          </p:spPr>
          <p:txBody>
            <a:bodyPr wrap="square" rtlCol="0">
              <a:spAutoFit/>
            </a:bodyPr>
            <a:lstStyle/>
            <a:p>
              <a:pPr algn="ctr"/>
              <a:r>
                <a:rPr lang="en-IN" sz="1200" b="1"/>
                <a:t>Network with 2 parents</a:t>
              </a:r>
            </a:p>
          </p:txBody>
        </p:sp>
      </p:grpSp>
      <p:sp>
        <p:nvSpPr>
          <p:cNvPr id="5" name="Rectangle: Rounded Corners 4">
            <a:extLst>
              <a:ext uri="{FF2B5EF4-FFF2-40B4-BE49-F238E27FC236}">
                <a16:creationId xmlns:a16="http://schemas.microsoft.com/office/drawing/2014/main" id="{E516565A-54A4-3168-C499-519E22BBE9DC}"/>
              </a:ext>
            </a:extLst>
          </p:cNvPr>
          <p:cNvSpPr/>
          <p:nvPr/>
        </p:nvSpPr>
        <p:spPr bwMode="auto">
          <a:xfrm>
            <a:off x="625042" y="2047989"/>
            <a:ext cx="2038841" cy="376801"/>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Data Synthesizer</a:t>
            </a:r>
          </a:p>
        </p:txBody>
      </p:sp>
      <p:cxnSp>
        <p:nvCxnSpPr>
          <p:cNvPr id="9" name="Straight Arrow Connector 8">
            <a:extLst>
              <a:ext uri="{FF2B5EF4-FFF2-40B4-BE49-F238E27FC236}">
                <a16:creationId xmlns:a16="http://schemas.microsoft.com/office/drawing/2014/main" id="{7FDEFA85-4163-AFF0-E678-716D0B2CBA23}"/>
              </a:ext>
            </a:extLst>
          </p:cNvPr>
          <p:cNvCxnSpPr>
            <a:cxnSpLocks/>
            <a:stCxn id="5" idx="2"/>
            <a:endCxn id="26" idx="0"/>
          </p:cNvCxnSpPr>
          <p:nvPr/>
        </p:nvCxnSpPr>
        <p:spPr>
          <a:xfrm flipH="1">
            <a:off x="1644462" y="2424790"/>
            <a:ext cx="1" cy="387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50277832-05F3-2011-788F-624AD77D834F}"/>
              </a:ext>
            </a:extLst>
          </p:cNvPr>
          <p:cNvSpPr/>
          <p:nvPr/>
        </p:nvSpPr>
        <p:spPr bwMode="auto">
          <a:xfrm>
            <a:off x="702566" y="2812550"/>
            <a:ext cx="1883791" cy="39252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Data Describer</a:t>
            </a:r>
          </a:p>
        </p:txBody>
      </p:sp>
      <p:sp>
        <p:nvSpPr>
          <p:cNvPr id="34" name="Rectangle: Rounded Corners 33">
            <a:extLst>
              <a:ext uri="{FF2B5EF4-FFF2-40B4-BE49-F238E27FC236}">
                <a16:creationId xmlns:a16="http://schemas.microsoft.com/office/drawing/2014/main" id="{34C2D886-C5F6-7838-F9F9-0C616B03BAF9}"/>
              </a:ext>
            </a:extLst>
          </p:cNvPr>
          <p:cNvSpPr/>
          <p:nvPr/>
        </p:nvSpPr>
        <p:spPr bwMode="auto">
          <a:xfrm>
            <a:off x="196443" y="3673949"/>
            <a:ext cx="1575587" cy="407144"/>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Independent Attribute Mode</a:t>
            </a:r>
          </a:p>
        </p:txBody>
      </p:sp>
      <p:sp>
        <p:nvSpPr>
          <p:cNvPr id="35" name="Rectangle: Rounded Corners 34">
            <a:extLst>
              <a:ext uri="{FF2B5EF4-FFF2-40B4-BE49-F238E27FC236}">
                <a16:creationId xmlns:a16="http://schemas.microsoft.com/office/drawing/2014/main" id="{64C527E7-5FB2-3134-90C1-09DEF89C40BC}"/>
              </a:ext>
            </a:extLst>
          </p:cNvPr>
          <p:cNvSpPr/>
          <p:nvPr/>
        </p:nvSpPr>
        <p:spPr bwMode="auto">
          <a:xfrm>
            <a:off x="2016950" y="3673949"/>
            <a:ext cx="1575587" cy="392523"/>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Correlated Attribute Mode</a:t>
            </a:r>
          </a:p>
        </p:txBody>
      </p:sp>
      <p:sp>
        <p:nvSpPr>
          <p:cNvPr id="38" name="TextBox 37">
            <a:extLst>
              <a:ext uri="{FF2B5EF4-FFF2-40B4-BE49-F238E27FC236}">
                <a16:creationId xmlns:a16="http://schemas.microsoft.com/office/drawing/2014/main" id="{BC74C965-57A1-9D87-687E-4BB3B7FD5B49}"/>
              </a:ext>
            </a:extLst>
          </p:cNvPr>
          <p:cNvSpPr txBox="1"/>
          <p:nvPr/>
        </p:nvSpPr>
        <p:spPr>
          <a:xfrm>
            <a:off x="196442" y="4335315"/>
            <a:ext cx="3396091" cy="1077218"/>
          </a:xfrm>
          <a:prstGeom prst="rect">
            <a:avLst/>
          </a:prstGeom>
          <a:noFill/>
          <a:ln>
            <a:solidFill>
              <a:schemeClr val="tx2">
                <a:lumMod val="75000"/>
              </a:schemeClr>
            </a:solidFill>
          </a:ln>
        </p:spPr>
        <p:txBody>
          <a:bodyPr wrap="square" rtlCol="0">
            <a:spAutoFit/>
          </a:bodyPr>
          <a:lstStyle/>
          <a:p>
            <a:pPr marL="285750" indent="-285750">
              <a:buFont typeface="Arial" panose="020B0604020202020204" pitchFamily="34" charset="0"/>
              <a:buChar char="•"/>
            </a:pPr>
            <a:r>
              <a:rPr lang="en-IN" sz="1600"/>
              <a:t>Data Describer constructs a Bayesian network based on marginal probability and conditional probabilities</a:t>
            </a:r>
          </a:p>
        </p:txBody>
      </p:sp>
      <p:cxnSp>
        <p:nvCxnSpPr>
          <p:cNvPr id="4" name="Straight Arrow Connector 3">
            <a:extLst>
              <a:ext uri="{FF2B5EF4-FFF2-40B4-BE49-F238E27FC236}">
                <a16:creationId xmlns:a16="http://schemas.microsoft.com/office/drawing/2014/main" id="{5FB96554-0835-671C-1301-7B3682F1D31F}"/>
              </a:ext>
            </a:extLst>
          </p:cNvPr>
          <p:cNvCxnSpPr>
            <a:cxnSpLocks/>
            <a:stCxn id="26" idx="2"/>
            <a:endCxn id="34" idx="0"/>
          </p:cNvCxnSpPr>
          <p:nvPr/>
        </p:nvCxnSpPr>
        <p:spPr>
          <a:xfrm flipH="1">
            <a:off x="984237" y="3205073"/>
            <a:ext cx="660225" cy="468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6144EB1-0316-0A5E-C783-596D56A8F41F}"/>
              </a:ext>
            </a:extLst>
          </p:cNvPr>
          <p:cNvCxnSpPr>
            <a:cxnSpLocks/>
            <a:stCxn id="26" idx="2"/>
            <a:endCxn id="35" idx="0"/>
          </p:cNvCxnSpPr>
          <p:nvPr/>
        </p:nvCxnSpPr>
        <p:spPr>
          <a:xfrm>
            <a:off x="1644462" y="3205073"/>
            <a:ext cx="1160282" cy="468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3" name="Table 13">
            <a:extLst>
              <a:ext uri="{FF2B5EF4-FFF2-40B4-BE49-F238E27FC236}">
                <a16:creationId xmlns:a16="http://schemas.microsoft.com/office/drawing/2014/main" id="{1962BB58-BB5A-F0BA-EA10-CEAF193F2BEA}"/>
              </a:ext>
            </a:extLst>
          </p:cNvPr>
          <p:cNvGraphicFramePr>
            <a:graphicFrameLocks noGrp="1"/>
          </p:cNvGraphicFramePr>
          <p:nvPr/>
        </p:nvGraphicFramePr>
        <p:xfrm>
          <a:off x="7796982" y="2172806"/>
          <a:ext cx="4021392" cy="919480"/>
        </p:xfrm>
        <a:graphic>
          <a:graphicData uri="http://schemas.openxmlformats.org/drawingml/2006/table">
            <a:tbl>
              <a:tblPr firstRow="1" bandRow="1">
                <a:tableStyleId>{5C22544A-7EE6-4342-B048-85BDC9FD1C3A}</a:tableStyleId>
              </a:tblPr>
              <a:tblGrid>
                <a:gridCol w="1976283">
                  <a:extLst>
                    <a:ext uri="{9D8B030D-6E8A-4147-A177-3AD203B41FA5}">
                      <a16:colId xmlns:a16="http://schemas.microsoft.com/office/drawing/2014/main" val="3140869132"/>
                    </a:ext>
                  </a:extLst>
                </a:gridCol>
                <a:gridCol w="2045109">
                  <a:extLst>
                    <a:ext uri="{9D8B030D-6E8A-4147-A177-3AD203B41FA5}">
                      <a16:colId xmlns:a16="http://schemas.microsoft.com/office/drawing/2014/main" val="1538150054"/>
                    </a:ext>
                  </a:extLst>
                </a:gridCol>
              </a:tblGrid>
              <a:tr h="234467">
                <a:tc>
                  <a:txBody>
                    <a:bodyPr/>
                    <a:lstStyle/>
                    <a:p>
                      <a:r>
                        <a:rPr lang="en-US" sz="1200" err="1"/>
                        <a:t>Actual_Confirmation</a:t>
                      </a:r>
                      <a:r>
                        <a:rPr lang="en-US" sz="1200"/>
                        <a:t> 5Y</a:t>
                      </a:r>
                      <a:endParaRPr lang="en-IN" sz="1200"/>
                    </a:p>
                  </a:txBody>
                  <a:tcPr/>
                </a:tc>
                <a:tc>
                  <a:txBody>
                    <a:bodyPr/>
                    <a:lstStyle/>
                    <a:p>
                      <a:r>
                        <a:rPr lang="en-US" sz="1200"/>
                        <a:t>Probability</a:t>
                      </a:r>
                      <a:endParaRPr lang="en-IN" sz="1200"/>
                    </a:p>
                  </a:txBody>
                  <a:tcPr/>
                </a:tc>
                <a:extLst>
                  <a:ext uri="{0D108BD9-81ED-4DB2-BD59-A6C34878D82A}">
                    <a16:rowId xmlns:a16="http://schemas.microsoft.com/office/drawing/2014/main" val="607399116"/>
                  </a:ext>
                </a:extLst>
              </a:tr>
              <a:tr h="225988">
                <a:tc>
                  <a:txBody>
                    <a:bodyPr/>
                    <a:lstStyle/>
                    <a:p>
                      <a:r>
                        <a:rPr lang="en-US" sz="1200"/>
                        <a:t>0</a:t>
                      </a:r>
                      <a:endParaRPr lang="en-IN" sz="1200"/>
                    </a:p>
                  </a:txBody>
                  <a:tcPr/>
                </a:tc>
                <a:tc>
                  <a:txBody>
                    <a:bodyPr/>
                    <a:lstStyle/>
                    <a:p>
                      <a:r>
                        <a:rPr lang="en-US" sz="1200"/>
                        <a:t>0.837</a:t>
                      </a:r>
                    </a:p>
                  </a:txBody>
                  <a:tcPr/>
                </a:tc>
                <a:extLst>
                  <a:ext uri="{0D108BD9-81ED-4DB2-BD59-A6C34878D82A}">
                    <a16:rowId xmlns:a16="http://schemas.microsoft.com/office/drawing/2014/main" val="1355160576"/>
                  </a:ext>
                </a:extLst>
              </a:tr>
              <a:tr h="370840">
                <a:tc>
                  <a:txBody>
                    <a:bodyPr/>
                    <a:lstStyle/>
                    <a:p>
                      <a:r>
                        <a:rPr lang="en-US" sz="1200"/>
                        <a:t>1</a:t>
                      </a:r>
                      <a:endParaRPr lang="en-IN" sz="1200"/>
                    </a:p>
                  </a:txBody>
                  <a:tcPr>
                    <a:lnB w="12700" cap="flat" cmpd="sng" algn="ctr">
                      <a:solidFill>
                        <a:schemeClr val="tx1"/>
                      </a:solidFill>
                      <a:prstDash val="solid"/>
                      <a:round/>
                      <a:headEnd type="none" w="med" len="med"/>
                      <a:tailEnd type="none" w="med" len="med"/>
                    </a:lnB>
                  </a:tcPr>
                </a:tc>
                <a:tc>
                  <a:txBody>
                    <a:bodyPr/>
                    <a:lstStyle/>
                    <a:p>
                      <a:r>
                        <a:rPr lang="en-US" sz="1200"/>
                        <a:t>0.163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383467"/>
                  </a:ext>
                </a:extLst>
              </a:tr>
            </a:tbl>
          </a:graphicData>
        </a:graphic>
      </p:graphicFrame>
      <p:graphicFrame>
        <p:nvGraphicFramePr>
          <p:cNvPr id="17" name="Table 18">
            <a:extLst>
              <a:ext uri="{FF2B5EF4-FFF2-40B4-BE49-F238E27FC236}">
                <a16:creationId xmlns:a16="http://schemas.microsoft.com/office/drawing/2014/main" id="{A7C85568-047B-E1D5-3591-4803AFAC2F7F}"/>
              </a:ext>
            </a:extLst>
          </p:cNvPr>
          <p:cNvGraphicFramePr>
            <a:graphicFrameLocks noGrp="1"/>
          </p:cNvGraphicFramePr>
          <p:nvPr>
            <p:extLst>
              <p:ext uri="{D42A27DB-BD31-4B8C-83A1-F6EECF244321}">
                <p14:modId xmlns:p14="http://schemas.microsoft.com/office/powerpoint/2010/main" val="1714201658"/>
              </p:ext>
            </p:extLst>
          </p:nvPr>
        </p:nvGraphicFramePr>
        <p:xfrm>
          <a:off x="7796982" y="3331376"/>
          <a:ext cx="4021389" cy="2484120"/>
        </p:xfrm>
        <a:graphic>
          <a:graphicData uri="http://schemas.openxmlformats.org/drawingml/2006/table">
            <a:tbl>
              <a:tblPr firstRow="1" bandRow="1">
                <a:tableStyleId>{5C22544A-7EE6-4342-B048-85BDC9FD1C3A}</a:tableStyleId>
              </a:tblPr>
              <a:tblGrid>
                <a:gridCol w="1288021">
                  <a:extLst>
                    <a:ext uri="{9D8B030D-6E8A-4147-A177-3AD203B41FA5}">
                      <a16:colId xmlns:a16="http://schemas.microsoft.com/office/drawing/2014/main" val="3315018986"/>
                    </a:ext>
                  </a:extLst>
                </a:gridCol>
                <a:gridCol w="1392905">
                  <a:extLst>
                    <a:ext uri="{9D8B030D-6E8A-4147-A177-3AD203B41FA5}">
                      <a16:colId xmlns:a16="http://schemas.microsoft.com/office/drawing/2014/main" val="1001650982"/>
                    </a:ext>
                  </a:extLst>
                </a:gridCol>
                <a:gridCol w="1340463">
                  <a:extLst>
                    <a:ext uri="{9D8B030D-6E8A-4147-A177-3AD203B41FA5}">
                      <a16:colId xmlns:a16="http://schemas.microsoft.com/office/drawing/2014/main" val="2841107320"/>
                    </a:ext>
                  </a:extLst>
                </a:gridCol>
              </a:tblGrid>
              <a:tr h="0">
                <a:tc>
                  <a:txBody>
                    <a:bodyPr/>
                    <a:lstStyle/>
                    <a:p>
                      <a:r>
                        <a:rPr lang="en-US" sz="1200"/>
                        <a:t>Ownership Segment</a:t>
                      </a:r>
                      <a:endParaRPr lang="en-IN" sz="1200"/>
                    </a:p>
                  </a:txBody>
                  <a:tcPr/>
                </a:tc>
                <a:tc>
                  <a:txBody>
                    <a:bodyPr/>
                    <a:lstStyle/>
                    <a:p>
                      <a:r>
                        <a:rPr lang="en-US" sz="1200"/>
                        <a:t>Actual Confirmation 5Y=0</a:t>
                      </a:r>
                      <a:endParaRPr lang="en-IN"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Actual Confirmation 5Y=1</a:t>
                      </a:r>
                      <a:endParaRPr lang="en-IN" sz="1200"/>
                    </a:p>
                    <a:p>
                      <a:endParaRPr lang="en-IN" sz="1200"/>
                    </a:p>
                  </a:txBody>
                  <a:tcPr/>
                </a:tc>
                <a:extLst>
                  <a:ext uri="{0D108BD9-81ED-4DB2-BD59-A6C34878D82A}">
                    <a16:rowId xmlns:a16="http://schemas.microsoft.com/office/drawing/2014/main" val="1313936313"/>
                  </a:ext>
                </a:extLst>
              </a:tr>
              <a:tr h="0">
                <a:tc>
                  <a:txBody>
                    <a:bodyPr/>
                    <a:lstStyle/>
                    <a:p>
                      <a:r>
                        <a:rPr lang="en-US" sz="1200"/>
                        <a:t>C</a:t>
                      </a:r>
                      <a:endParaRPr lang="en-IN" sz="1200"/>
                    </a:p>
                  </a:txBody>
                  <a:tcPr/>
                </a:tc>
                <a:tc>
                  <a:txBody>
                    <a:bodyPr/>
                    <a:lstStyle/>
                    <a:p>
                      <a:pPr marL="0" algn="l" defTabSz="914400" rtl="0" eaLnBrk="1" fontAlgn="b" latinLnBrk="0" hangingPunct="1"/>
                      <a:r>
                        <a:rPr lang="en-IN" sz="1200" kern="1200">
                          <a:solidFill>
                            <a:schemeClr val="dk1"/>
                          </a:solidFill>
                          <a:latin typeface="+mn-lt"/>
                          <a:ea typeface="+mn-ea"/>
                          <a:cs typeface="+mn-cs"/>
                        </a:rPr>
                        <a:t>0.190984</a:t>
                      </a:r>
                    </a:p>
                  </a:txBody>
                  <a:tcPr marL="7620" marR="7620" marT="7620" marB="0" anchor="b"/>
                </a:tc>
                <a:tc>
                  <a:txBody>
                    <a:bodyPr/>
                    <a:lstStyle/>
                    <a:p>
                      <a:pPr marL="0" algn="l" defTabSz="914400" rtl="0" eaLnBrk="1" fontAlgn="b" latinLnBrk="0" hangingPunct="1"/>
                      <a:r>
                        <a:rPr lang="en-IN" sz="1200" kern="1200">
                          <a:solidFill>
                            <a:schemeClr val="dk1"/>
                          </a:solidFill>
                          <a:latin typeface="+mn-lt"/>
                          <a:ea typeface="+mn-ea"/>
                          <a:cs typeface="+mn-cs"/>
                        </a:rPr>
                        <a:t>0.003251</a:t>
                      </a:r>
                    </a:p>
                  </a:txBody>
                  <a:tcPr marL="7620" marR="7620" marT="7620" marB="0" anchor="b"/>
                </a:tc>
                <a:extLst>
                  <a:ext uri="{0D108BD9-81ED-4DB2-BD59-A6C34878D82A}">
                    <a16:rowId xmlns:a16="http://schemas.microsoft.com/office/drawing/2014/main" val="730684651"/>
                  </a:ext>
                </a:extLst>
              </a:tr>
              <a:tr h="253168">
                <a:tc>
                  <a:txBody>
                    <a:bodyPr/>
                    <a:lstStyle/>
                    <a:p>
                      <a:r>
                        <a:rPr lang="en-US" sz="1200"/>
                        <a:t>CP</a:t>
                      </a:r>
                      <a:endParaRPr lang="en-IN" sz="1200"/>
                    </a:p>
                  </a:txBody>
                  <a:tcPr/>
                </a:tc>
                <a:tc>
                  <a:txBody>
                    <a:bodyPr/>
                    <a:lstStyle/>
                    <a:p>
                      <a:pPr marL="0" algn="l" defTabSz="914400" rtl="0" eaLnBrk="1" fontAlgn="b" latinLnBrk="0" hangingPunct="1"/>
                      <a:r>
                        <a:rPr lang="en-IN" sz="1200" kern="1200">
                          <a:solidFill>
                            <a:schemeClr val="dk1"/>
                          </a:solidFill>
                          <a:latin typeface="+mn-lt"/>
                          <a:ea typeface="+mn-ea"/>
                          <a:cs typeface="+mn-cs"/>
                        </a:rPr>
                        <a:t>0.001609</a:t>
                      </a:r>
                    </a:p>
                  </a:txBody>
                  <a:tcPr marL="7620" marR="7620" marT="7620" marB="0" anchor="b"/>
                </a:tc>
                <a:tc>
                  <a:txBody>
                    <a:bodyPr/>
                    <a:lstStyle/>
                    <a:p>
                      <a:pPr marL="0" algn="l" defTabSz="914400" rtl="0" eaLnBrk="1" fontAlgn="b" latinLnBrk="0" hangingPunct="1"/>
                      <a:r>
                        <a:rPr lang="en-IN" sz="1200" kern="1200">
                          <a:solidFill>
                            <a:schemeClr val="dk1"/>
                          </a:solidFill>
                          <a:latin typeface="+mn-lt"/>
                          <a:ea typeface="+mn-ea"/>
                          <a:cs typeface="+mn-cs"/>
                        </a:rPr>
                        <a:t>0.009886</a:t>
                      </a:r>
                    </a:p>
                  </a:txBody>
                  <a:tcPr marL="7620" marR="7620" marT="7620" marB="0" anchor="b"/>
                </a:tc>
                <a:extLst>
                  <a:ext uri="{0D108BD9-81ED-4DB2-BD59-A6C34878D82A}">
                    <a16:rowId xmlns:a16="http://schemas.microsoft.com/office/drawing/2014/main" val="2077308635"/>
                  </a:ext>
                </a:extLst>
              </a:tr>
              <a:tr h="370840">
                <a:tc>
                  <a:txBody>
                    <a:bodyPr/>
                    <a:lstStyle/>
                    <a:p>
                      <a:r>
                        <a:rPr lang="en-US" sz="1200"/>
                        <a:t>CPW</a:t>
                      </a:r>
                      <a:endParaRPr lang="en-IN" sz="1200"/>
                    </a:p>
                  </a:txBody>
                  <a:tcPr/>
                </a:tc>
                <a:tc>
                  <a:txBody>
                    <a:bodyPr/>
                    <a:lstStyle/>
                    <a:p>
                      <a:pPr marL="0" algn="l" defTabSz="914400" rtl="0" eaLnBrk="1" fontAlgn="b" latinLnBrk="0" hangingPunct="1"/>
                      <a:r>
                        <a:rPr lang="en-IN" sz="1200" kern="1200">
                          <a:solidFill>
                            <a:schemeClr val="dk1"/>
                          </a:solidFill>
                          <a:latin typeface="+mn-lt"/>
                          <a:ea typeface="+mn-ea"/>
                          <a:cs typeface="+mn-cs"/>
                        </a:rPr>
                        <a:t>0.001293</a:t>
                      </a:r>
                    </a:p>
                  </a:txBody>
                  <a:tcPr marL="7620" marR="7620" marT="7620" marB="0" anchor="b"/>
                </a:tc>
                <a:tc>
                  <a:txBody>
                    <a:bodyPr/>
                    <a:lstStyle/>
                    <a:p>
                      <a:pPr marL="0" algn="l" defTabSz="914400" rtl="0" eaLnBrk="1" fontAlgn="b" latinLnBrk="0" hangingPunct="1"/>
                      <a:r>
                        <a:rPr lang="en-IN" sz="1200" kern="1200">
                          <a:solidFill>
                            <a:schemeClr val="dk1"/>
                          </a:solidFill>
                          <a:latin typeface="+mn-lt"/>
                          <a:ea typeface="+mn-ea"/>
                          <a:cs typeface="+mn-cs"/>
                        </a:rPr>
                        <a:t>0.003794</a:t>
                      </a:r>
                    </a:p>
                  </a:txBody>
                  <a:tcPr marL="7620" marR="7620" marT="7620" marB="0" anchor="b"/>
                </a:tc>
                <a:extLst>
                  <a:ext uri="{0D108BD9-81ED-4DB2-BD59-A6C34878D82A}">
                    <a16:rowId xmlns:a16="http://schemas.microsoft.com/office/drawing/2014/main" val="3279279717"/>
                  </a:ext>
                </a:extLst>
              </a:tr>
              <a:tr h="370840">
                <a:tc>
                  <a:txBody>
                    <a:bodyPr/>
                    <a:lstStyle/>
                    <a:p>
                      <a:r>
                        <a:rPr lang="en-US" sz="1200"/>
                        <a:t>CW</a:t>
                      </a:r>
                      <a:endParaRPr lang="en-IN" sz="1200"/>
                    </a:p>
                  </a:txBody>
                  <a:tcPr/>
                </a:tc>
                <a:tc>
                  <a:txBody>
                    <a:bodyPr/>
                    <a:lstStyle/>
                    <a:p>
                      <a:pPr marL="0" algn="l" defTabSz="914400" rtl="0" eaLnBrk="1" fontAlgn="b" latinLnBrk="0" hangingPunct="1"/>
                      <a:r>
                        <a:rPr lang="en-IN" sz="1200" kern="1200">
                          <a:solidFill>
                            <a:schemeClr val="dk1"/>
                          </a:solidFill>
                          <a:latin typeface="+mn-lt"/>
                          <a:ea typeface="+mn-ea"/>
                          <a:cs typeface="+mn-cs"/>
                        </a:rPr>
                        <a:t>0.011508</a:t>
                      </a:r>
                    </a:p>
                  </a:txBody>
                  <a:tcPr marL="7620" marR="7620" marT="7620" marB="0" anchor="b"/>
                </a:tc>
                <a:tc>
                  <a:txBody>
                    <a:bodyPr/>
                    <a:lstStyle/>
                    <a:p>
                      <a:pPr marL="0" algn="l" defTabSz="914400" rtl="0" eaLnBrk="1" fontAlgn="b" latinLnBrk="0" hangingPunct="1"/>
                      <a:r>
                        <a:rPr lang="en-IN" sz="1200" kern="1200">
                          <a:solidFill>
                            <a:schemeClr val="dk1"/>
                          </a:solidFill>
                          <a:latin typeface="+mn-lt"/>
                          <a:ea typeface="+mn-ea"/>
                          <a:cs typeface="+mn-cs"/>
                        </a:rPr>
                        <a:t>0.008482</a:t>
                      </a:r>
                    </a:p>
                  </a:txBody>
                  <a:tcPr marL="7620" marR="7620" marT="7620" marB="0" anchor="b"/>
                </a:tc>
                <a:extLst>
                  <a:ext uri="{0D108BD9-81ED-4DB2-BD59-A6C34878D82A}">
                    <a16:rowId xmlns:a16="http://schemas.microsoft.com/office/drawing/2014/main" val="2447489314"/>
                  </a:ext>
                </a:extLst>
              </a:tr>
              <a:tr h="370840">
                <a:tc>
                  <a:txBody>
                    <a:bodyPr/>
                    <a:lstStyle/>
                    <a:p>
                      <a:r>
                        <a:rPr lang="en-US" sz="1200"/>
                        <a:t>O</a:t>
                      </a:r>
                      <a:endParaRPr lang="en-IN" sz="1200"/>
                    </a:p>
                  </a:txBody>
                  <a:tcPr/>
                </a:tc>
                <a:tc>
                  <a:txBody>
                    <a:bodyPr/>
                    <a:lstStyle/>
                    <a:p>
                      <a:pPr marL="0" algn="l" defTabSz="914400" rtl="0" eaLnBrk="1" fontAlgn="b" latinLnBrk="0" hangingPunct="1"/>
                      <a:r>
                        <a:rPr lang="en-IN" sz="1200" kern="1200">
                          <a:solidFill>
                            <a:schemeClr val="dk1"/>
                          </a:solidFill>
                          <a:latin typeface="+mn-lt"/>
                          <a:ea typeface="+mn-ea"/>
                          <a:cs typeface="+mn-cs"/>
                        </a:rPr>
                        <a:t>0.01651</a:t>
                      </a:r>
                    </a:p>
                  </a:txBody>
                  <a:tcPr marL="7620" marR="7620" marT="7620" marB="0" anchor="b"/>
                </a:tc>
                <a:tc>
                  <a:txBody>
                    <a:bodyPr/>
                    <a:lstStyle/>
                    <a:p>
                      <a:pPr marL="0" algn="l" defTabSz="914400" rtl="0" eaLnBrk="1" fontAlgn="b" latinLnBrk="0" hangingPunct="1"/>
                      <a:r>
                        <a:rPr lang="en-IN" sz="1200" kern="1200">
                          <a:solidFill>
                            <a:schemeClr val="dk1"/>
                          </a:solidFill>
                          <a:latin typeface="+mn-lt"/>
                          <a:ea typeface="+mn-ea"/>
                          <a:cs typeface="+mn-cs"/>
                        </a:rPr>
                        <a:t>0.952984</a:t>
                      </a:r>
                    </a:p>
                  </a:txBody>
                  <a:tcPr marL="7620" marR="7620" marT="7620" marB="0" anchor="b"/>
                </a:tc>
                <a:extLst>
                  <a:ext uri="{0D108BD9-81ED-4DB2-BD59-A6C34878D82A}">
                    <a16:rowId xmlns:a16="http://schemas.microsoft.com/office/drawing/2014/main" val="38829595"/>
                  </a:ext>
                </a:extLst>
              </a:tr>
            </a:tbl>
          </a:graphicData>
        </a:graphic>
      </p:graphicFrame>
      <p:sp>
        <p:nvSpPr>
          <p:cNvPr id="19" name="TextBox 18">
            <a:extLst>
              <a:ext uri="{FF2B5EF4-FFF2-40B4-BE49-F238E27FC236}">
                <a16:creationId xmlns:a16="http://schemas.microsoft.com/office/drawing/2014/main" id="{52877194-EEC7-DFD1-63FB-5EDD466029F2}"/>
              </a:ext>
            </a:extLst>
          </p:cNvPr>
          <p:cNvSpPr txBox="1"/>
          <p:nvPr/>
        </p:nvSpPr>
        <p:spPr>
          <a:xfrm>
            <a:off x="7796983" y="6019165"/>
            <a:ext cx="4021388" cy="584775"/>
          </a:xfrm>
          <a:prstGeom prst="rect">
            <a:avLst/>
          </a:prstGeom>
          <a:noFill/>
          <a:ln>
            <a:solidFill>
              <a:schemeClr val="accent1"/>
            </a:solidFill>
          </a:ln>
        </p:spPr>
        <p:txBody>
          <a:bodyPr wrap="square" rtlCol="0">
            <a:spAutoFit/>
          </a:bodyPr>
          <a:lstStyle/>
          <a:p>
            <a:r>
              <a:rPr lang="en-IN" sz="1600"/>
              <a:t>Data Generator generates synthetic data based on sampling values from each node </a:t>
            </a:r>
          </a:p>
        </p:txBody>
      </p:sp>
    </p:spTree>
    <p:extLst>
      <p:ext uri="{BB962C8B-B14F-4D97-AF65-F5344CB8AC3E}">
        <p14:creationId xmlns:p14="http://schemas.microsoft.com/office/powerpoint/2010/main" val="23291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5" grpId="0" animBg="1"/>
      <p:bldP spid="26" grpId="0" animBg="1"/>
      <p:bldP spid="34" grpId="0" animBg="1"/>
      <p:bldP spid="35"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Effectively Captures Relevant Information</a:t>
            </a:r>
            <a:endParaRPr lang="en-US"/>
          </a:p>
        </p:txBody>
      </p:sp>
      <p:cxnSp>
        <p:nvCxnSpPr>
          <p:cNvPr id="12" name="Straight Connector 11">
            <a:extLst>
              <a:ext uri="{FF2B5EF4-FFF2-40B4-BE49-F238E27FC236}">
                <a16:creationId xmlns:a16="http://schemas.microsoft.com/office/drawing/2014/main" id="{688C409A-219D-EB1E-C0CE-B8B119F46D37}"/>
              </a:ext>
            </a:extLst>
          </p:cNvPr>
          <p:cNvCxnSpPr>
            <a:cxnSpLocks/>
          </p:cNvCxnSpPr>
          <p:nvPr/>
        </p:nvCxnSpPr>
        <p:spPr>
          <a:xfrm>
            <a:off x="4586079" y="1278998"/>
            <a:ext cx="0" cy="4560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8A48FA-439C-1417-E8FF-332C4CF7A4C5}"/>
              </a:ext>
            </a:extLst>
          </p:cNvPr>
          <p:cNvCxnSpPr>
            <a:cxnSpLocks/>
          </p:cNvCxnSpPr>
          <p:nvPr/>
        </p:nvCxnSpPr>
        <p:spPr>
          <a:xfrm>
            <a:off x="8482588" y="1278998"/>
            <a:ext cx="0" cy="4560712"/>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31D1425-3537-EF7B-6088-94D20FACD692}"/>
              </a:ext>
            </a:extLst>
          </p:cNvPr>
          <p:cNvGrpSpPr/>
          <p:nvPr/>
        </p:nvGrpSpPr>
        <p:grpSpPr>
          <a:xfrm>
            <a:off x="1" y="1800113"/>
            <a:ext cx="4469068" cy="3636193"/>
            <a:chOff x="108159" y="1488027"/>
            <a:chExt cx="4460572" cy="3636193"/>
          </a:xfrm>
        </p:grpSpPr>
        <p:sp>
          <p:nvSpPr>
            <p:cNvPr id="20" name="TextBox 19">
              <a:extLst>
                <a:ext uri="{FF2B5EF4-FFF2-40B4-BE49-F238E27FC236}">
                  <a16:creationId xmlns:a16="http://schemas.microsoft.com/office/drawing/2014/main" id="{4150D85D-D141-5372-40A8-273D631A2EE2}"/>
                </a:ext>
              </a:extLst>
            </p:cNvPr>
            <p:cNvSpPr txBox="1"/>
            <p:nvPr/>
          </p:nvSpPr>
          <p:spPr>
            <a:xfrm>
              <a:off x="942129" y="1488027"/>
              <a:ext cx="2979173" cy="457200"/>
            </a:xfrm>
            <a:prstGeom prst="rect">
              <a:avLst/>
            </a:prstGeom>
            <a:noFill/>
            <a:ln>
              <a:solidFill>
                <a:schemeClr val="tx2">
                  <a:lumMod val="75000"/>
                </a:schemeClr>
              </a:solidFill>
            </a:ln>
          </p:spPr>
          <p:txBody>
            <a:bodyPr wrap="square" rtlCol="0" anchor="ctr">
              <a:spAutoFit/>
            </a:bodyPr>
            <a:lstStyle/>
            <a:p>
              <a:pPr algn="ctr"/>
              <a:r>
                <a:rPr lang="en-IN" sz="1600" b="1"/>
                <a:t>Cluster Comparison</a:t>
              </a:r>
            </a:p>
          </p:txBody>
        </p:sp>
        <p:sp>
          <p:nvSpPr>
            <p:cNvPr id="34" name="TextBox 33">
              <a:extLst>
                <a:ext uri="{FF2B5EF4-FFF2-40B4-BE49-F238E27FC236}">
                  <a16:creationId xmlns:a16="http://schemas.microsoft.com/office/drawing/2014/main" id="{ABA4CCAF-6E22-B6F3-59B1-93D2B5CE03FC}"/>
                </a:ext>
              </a:extLst>
            </p:cNvPr>
            <p:cNvSpPr txBox="1"/>
            <p:nvPr/>
          </p:nvSpPr>
          <p:spPr>
            <a:xfrm>
              <a:off x="643917" y="4785666"/>
              <a:ext cx="3575596" cy="338554"/>
            </a:xfrm>
            <a:prstGeom prst="rect">
              <a:avLst/>
            </a:prstGeom>
            <a:noFill/>
            <a:ln>
              <a:noFill/>
            </a:ln>
          </p:spPr>
          <p:txBody>
            <a:bodyPr wrap="square" rtlCol="0">
              <a:spAutoFit/>
            </a:bodyPr>
            <a:lstStyle/>
            <a:p>
              <a:pPr algn="ctr"/>
              <a:r>
                <a:rPr lang="en-IN" sz="1600"/>
                <a:t>Similar clusters formed</a:t>
              </a:r>
            </a:p>
          </p:txBody>
        </p:sp>
        <p:grpSp>
          <p:nvGrpSpPr>
            <p:cNvPr id="17" name="Group 16">
              <a:extLst>
                <a:ext uri="{FF2B5EF4-FFF2-40B4-BE49-F238E27FC236}">
                  <a16:creationId xmlns:a16="http://schemas.microsoft.com/office/drawing/2014/main" id="{B8EDB075-D854-26B0-60C9-B9E1DAD86E98}"/>
                </a:ext>
              </a:extLst>
            </p:cNvPr>
            <p:cNvGrpSpPr/>
            <p:nvPr/>
          </p:nvGrpSpPr>
          <p:grpSpPr>
            <a:xfrm>
              <a:off x="2345308" y="2085504"/>
              <a:ext cx="2223423" cy="2541836"/>
              <a:chOff x="1886579" y="2309324"/>
              <a:chExt cx="2223423" cy="2541836"/>
            </a:xfrm>
          </p:grpSpPr>
          <p:sp>
            <p:nvSpPr>
              <p:cNvPr id="24" name="TextBox 23">
                <a:extLst>
                  <a:ext uri="{FF2B5EF4-FFF2-40B4-BE49-F238E27FC236}">
                    <a16:creationId xmlns:a16="http://schemas.microsoft.com/office/drawing/2014/main" id="{196DFBCE-25CE-7FD3-52B0-F726707469E1}"/>
                  </a:ext>
                </a:extLst>
              </p:cNvPr>
              <p:cNvSpPr txBox="1"/>
              <p:nvPr/>
            </p:nvSpPr>
            <p:spPr>
              <a:xfrm>
                <a:off x="2299196" y="4543383"/>
                <a:ext cx="1427634" cy="307777"/>
              </a:xfrm>
              <a:prstGeom prst="rect">
                <a:avLst/>
              </a:prstGeom>
              <a:noFill/>
            </p:spPr>
            <p:txBody>
              <a:bodyPr wrap="square" rtlCol="0">
                <a:spAutoFit/>
              </a:bodyPr>
              <a:lstStyle/>
              <a:p>
                <a:pPr algn="ctr"/>
                <a:r>
                  <a:rPr lang="en-IN" sz="1400" b="1"/>
                  <a:t>Synthetic Data</a:t>
                </a:r>
              </a:p>
            </p:txBody>
          </p:sp>
          <p:pic>
            <p:nvPicPr>
              <p:cNvPr id="14" name="Picture 13">
                <a:extLst>
                  <a:ext uri="{FF2B5EF4-FFF2-40B4-BE49-F238E27FC236}">
                    <a16:creationId xmlns:a16="http://schemas.microsoft.com/office/drawing/2014/main" id="{56D2999E-C2DD-128E-EFAA-D7289F307253}"/>
                  </a:ext>
                </a:extLst>
              </p:cNvPr>
              <p:cNvPicPr>
                <a:picLocks noChangeAspect="1"/>
              </p:cNvPicPr>
              <p:nvPr/>
            </p:nvPicPr>
            <p:blipFill>
              <a:blip r:embed="rId3"/>
              <a:stretch>
                <a:fillRect/>
              </a:stretch>
            </p:blipFill>
            <p:spPr>
              <a:xfrm>
                <a:off x="1886579" y="2309324"/>
                <a:ext cx="2223423" cy="2234057"/>
              </a:xfrm>
              <a:prstGeom prst="rect">
                <a:avLst/>
              </a:prstGeom>
            </p:spPr>
          </p:pic>
        </p:grpSp>
        <p:grpSp>
          <p:nvGrpSpPr>
            <p:cNvPr id="21" name="Group 20">
              <a:extLst>
                <a:ext uri="{FF2B5EF4-FFF2-40B4-BE49-F238E27FC236}">
                  <a16:creationId xmlns:a16="http://schemas.microsoft.com/office/drawing/2014/main" id="{6C647925-51ED-C010-02CE-E24891AA4267}"/>
                </a:ext>
              </a:extLst>
            </p:cNvPr>
            <p:cNvGrpSpPr/>
            <p:nvPr/>
          </p:nvGrpSpPr>
          <p:grpSpPr>
            <a:xfrm>
              <a:off x="108159" y="2085504"/>
              <a:ext cx="2220010" cy="2541835"/>
              <a:chOff x="624916" y="2107628"/>
              <a:chExt cx="2220010" cy="2541835"/>
            </a:xfrm>
          </p:grpSpPr>
          <p:sp>
            <p:nvSpPr>
              <p:cNvPr id="23" name="TextBox 22">
                <a:extLst>
                  <a:ext uri="{FF2B5EF4-FFF2-40B4-BE49-F238E27FC236}">
                    <a16:creationId xmlns:a16="http://schemas.microsoft.com/office/drawing/2014/main" id="{F2009AB2-2793-B055-C2BE-E50498C348E8}"/>
                  </a:ext>
                </a:extLst>
              </p:cNvPr>
              <p:cNvSpPr txBox="1"/>
              <p:nvPr/>
            </p:nvSpPr>
            <p:spPr>
              <a:xfrm>
                <a:off x="1172158" y="4341686"/>
                <a:ext cx="1166596" cy="307777"/>
              </a:xfrm>
              <a:prstGeom prst="rect">
                <a:avLst/>
              </a:prstGeom>
              <a:noFill/>
            </p:spPr>
            <p:txBody>
              <a:bodyPr wrap="square" rtlCol="0">
                <a:spAutoFit/>
              </a:bodyPr>
              <a:lstStyle/>
              <a:p>
                <a:pPr algn="ctr"/>
                <a:r>
                  <a:rPr lang="en-IN" sz="1400" b="1"/>
                  <a:t>Real Data</a:t>
                </a:r>
              </a:p>
            </p:txBody>
          </p:sp>
          <p:pic>
            <p:nvPicPr>
              <p:cNvPr id="16" name="Picture 15">
                <a:extLst>
                  <a:ext uri="{FF2B5EF4-FFF2-40B4-BE49-F238E27FC236}">
                    <a16:creationId xmlns:a16="http://schemas.microsoft.com/office/drawing/2014/main" id="{9FDAD00C-849D-E9A2-F14E-D7C35F6A237F}"/>
                  </a:ext>
                </a:extLst>
              </p:cNvPr>
              <p:cNvPicPr>
                <a:picLocks noChangeAspect="1"/>
              </p:cNvPicPr>
              <p:nvPr/>
            </p:nvPicPr>
            <p:blipFill>
              <a:blip r:embed="rId4"/>
              <a:stretch>
                <a:fillRect/>
              </a:stretch>
            </p:blipFill>
            <p:spPr>
              <a:xfrm>
                <a:off x="624916" y="2107628"/>
                <a:ext cx="2220010" cy="2234057"/>
              </a:xfrm>
              <a:prstGeom prst="rect">
                <a:avLst/>
              </a:prstGeom>
            </p:spPr>
          </p:pic>
        </p:grpSp>
      </p:grpSp>
      <p:grpSp>
        <p:nvGrpSpPr>
          <p:cNvPr id="35" name="Group 34">
            <a:extLst>
              <a:ext uri="{FF2B5EF4-FFF2-40B4-BE49-F238E27FC236}">
                <a16:creationId xmlns:a16="http://schemas.microsoft.com/office/drawing/2014/main" id="{B71C690F-E6CB-99D3-0329-8387A13DF007}"/>
              </a:ext>
            </a:extLst>
          </p:cNvPr>
          <p:cNvGrpSpPr/>
          <p:nvPr/>
        </p:nvGrpSpPr>
        <p:grpSpPr>
          <a:xfrm>
            <a:off x="4744377" y="1800113"/>
            <a:ext cx="3575596" cy="3896812"/>
            <a:chOff x="5007812" y="1483371"/>
            <a:chExt cx="3575596" cy="3896812"/>
          </a:xfrm>
          <a:noFill/>
        </p:grpSpPr>
        <p:grpSp>
          <p:nvGrpSpPr>
            <p:cNvPr id="33" name="Group 32">
              <a:extLst>
                <a:ext uri="{FF2B5EF4-FFF2-40B4-BE49-F238E27FC236}">
                  <a16:creationId xmlns:a16="http://schemas.microsoft.com/office/drawing/2014/main" id="{BD964CE3-3A74-5A52-68D1-42C585BB5F26}"/>
                </a:ext>
              </a:extLst>
            </p:cNvPr>
            <p:cNvGrpSpPr/>
            <p:nvPr/>
          </p:nvGrpSpPr>
          <p:grpSpPr>
            <a:xfrm>
              <a:off x="5007812" y="1483371"/>
              <a:ext cx="3575596" cy="3896812"/>
              <a:chOff x="5007812" y="1483371"/>
              <a:chExt cx="3575596" cy="3896812"/>
            </a:xfrm>
            <a:grpFill/>
          </p:grpSpPr>
          <p:sp>
            <p:nvSpPr>
              <p:cNvPr id="36" name="TextBox 35">
                <a:extLst>
                  <a:ext uri="{FF2B5EF4-FFF2-40B4-BE49-F238E27FC236}">
                    <a16:creationId xmlns:a16="http://schemas.microsoft.com/office/drawing/2014/main" id="{4511AE93-3053-6721-E404-3FE05F3A14D3}"/>
                  </a:ext>
                </a:extLst>
              </p:cNvPr>
              <p:cNvSpPr txBox="1"/>
              <p:nvPr/>
            </p:nvSpPr>
            <p:spPr>
              <a:xfrm>
                <a:off x="5007812" y="4795408"/>
                <a:ext cx="3575596" cy="584775"/>
              </a:xfrm>
              <a:prstGeom prst="rect">
                <a:avLst/>
              </a:prstGeom>
              <a:grpFill/>
              <a:ln>
                <a:noFill/>
              </a:ln>
            </p:spPr>
            <p:txBody>
              <a:bodyPr wrap="square" lIns="91440" tIns="45720" rIns="91440" bIns="45720" rtlCol="0" anchor="t">
                <a:spAutoFit/>
              </a:bodyPr>
              <a:lstStyle/>
              <a:p>
                <a:pPr algn="ctr"/>
                <a:r>
                  <a:rPr lang="en-IN" sz="1600"/>
                  <a:t>Similar Univariate distributions</a:t>
                </a:r>
              </a:p>
              <a:p>
                <a:pPr algn="ctr"/>
                <a:r>
                  <a:rPr lang="en-IN" sz="1600"/>
                  <a:t>Overall Similarity: </a:t>
                </a:r>
                <a:r>
                  <a:rPr lang="en-IN" sz="1600" b="1"/>
                  <a:t>97%</a:t>
                </a:r>
              </a:p>
            </p:txBody>
          </p:sp>
          <p:grpSp>
            <p:nvGrpSpPr>
              <p:cNvPr id="26" name="Group 25">
                <a:extLst>
                  <a:ext uri="{FF2B5EF4-FFF2-40B4-BE49-F238E27FC236}">
                    <a16:creationId xmlns:a16="http://schemas.microsoft.com/office/drawing/2014/main" id="{4A0F43FA-A5BD-0485-27D1-E7BC044D7964}"/>
                  </a:ext>
                </a:extLst>
              </p:cNvPr>
              <p:cNvGrpSpPr/>
              <p:nvPr/>
            </p:nvGrpSpPr>
            <p:grpSpPr>
              <a:xfrm>
                <a:off x="5273014" y="1483371"/>
                <a:ext cx="2979173" cy="3359410"/>
                <a:chOff x="239564" y="1129410"/>
                <a:chExt cx="2979173" cy="3359410"/>
              </a:xfrm>
              <a:grpFill/>
            </p:grpSpPr>
            <p:sp>
              <p:nvSpPr>
                <p:cNvPr id="28" name="TextBox 27">
                  <a:extLst>
                    <a:ext uri="{FF2B5EF4-FFF2-40B4-BE49-F238E27FC236}">
                      <a16:creationId xmlns:a16="http://schemas.microsoft.com/office/drawing/2014/main" id="{056918A9-5A4E-1ED1-D79B-449990BF7364}"/>
                    </a:ext>
                  </a:extLst>
                </p:cNvPr>
                <p:cNvSpPr txBox="1"/>
                <p:nvPr/>
              </p:nvSpPr>
              <p:spPr>
                <a:xfrm>
                  <a:off x="239564" y="1129410"/>
                  <a:ext cx="2979173" cy="457200"/>
                </a:xfrm>
                <a:prstGeom prst="rect">
                  <a:avLst/>
                </a:prstGeom>
                <a:grpFill/>
                <a:ln>
                  <a:solidFill>
                    <a:schemeClr val="tx2">
                      <a:lumMod val="75000"/>
                    </a:schemeClr>
                  </a:solidFill>
                </a:ln>
              </p:spPr>
              <p:txBody>
                <a:bodyPr wrap="square" rtlCol="0" anchor="ctr">
                  <a:spAutoFit/>
                </a:bodyPr>
                <a:lstStyle/>
                <a:p>
                  <a:pPr algn="ctr"/>
                  <a:r>
                    <a:rPr lang="en-IN" sz="1600" b="1"/>
                    <a:t>Data Distribution</a:t>
                  </a:r>
                </a:p>
              </p:txBody>
            </p:sp>
            <p:sp>
              <p:nvSpPr>
                <p:cNvPr id="31" name="TextBox 30">
                  <a:extLst>
                    <a:ext uri="{FF2B5EF4-FFF2-40B4-BE49-F238E27FC236}">
                      <a16:creationId xmlns:a16="http://schemas.microsoft.com/office/drawing/2014/main" id="{76B7CC69-39C1-4358-662A-C7217CE280F0}"/>
                    </a:ext>
                  </a:extLst>
                </p:cNvPr>
                <p:cNvSpPr txBox="1"/>
                <p:nvPr/>
              </p:nvSpPr>
              <p:spPr>
                <a:xfrm>
                  <a:off x="683663" y="3965600"/>
                  <a:ext cx="2504602" cy="523220"/>
                </a:xfrm>
                <a:prstGeom prst="rect">
                  <a:avLst/>
                </a:prstGeom>
                <a:grpFill/>
              </p:spPr>
              <p:txBody>
                <a:bodyPr wrap="square" rtlCol="0">
                  <a:spAutoFit/>
                </a:bodyPr>
                <a:lstStyle/>
                <a:p>
                  <a:pPr algn="ctr"/>
                  <a:r>
                    <a:rPr lang="en-IN" sz="1400" b="1"/>
                    <a:t>Real vs Synthetic Distribution</a:t>
                  </a:r>
                </a:p>
              </p:txBody>
            </p:sp>
          </p:grpSp>
        </p:grpSp>
        <p:pic>
          <p:nvPicPr>
            <p:cNvPr id="30" name="Picture 29">
              <a:extLst>
                <a:ext uri="{FF2B5EF4-FFF2-40B4-BE49-F238E27FC236}">
                  <a16:creationId xmlns:a16="http://schemas.microsoft.com/office/drawing/2014/main" id="{215DFCEE-EEAB-8B38-53DC-6F64AB9D151C}"/>
                </a:ext>
              </a:extLst>
            </p:cNvPr>
            <p:cNvPicPr>
              <a:picLocks noChangeAspect="1"/>
            </p:cNvPicPr>
            <p:nvPr/>
          </p:nvPicPr>
          <p:blipFill>
            <a:blip r:embed="rId5"/>
            <a:stretch>
              <a:fillRect/>
            </a:stretch>
          </p:blipFill>
          <p:spPr>
            <a:xfrm>
              <a:off x="5081047" y="2052733"/>
              <a:ext cx="3363109" cy="2341345"/>
            </a:xfrm>
            <a:prstGeom prst="rect">
              <a:avLst/>
            </a:prstGeom>
            <a:grpFill/>
          </p:spPr>
        </p:pic>
      </p:grpSp>
      <p:grpSp>
        <p:nvGrpSpPr>
          <p:cNvPr id="7" name="Group 6">
            <a:extLst>
              <a:ext uri="{FF2B5EF4-FFF2-40B4-BE49-F238E27FC236}">
                <a16:creationId xmlns:a16="http://schemas.microsoft.com/office/drawing/2014/main" id="{B5B46E43-DF72-A409-A250-3D57E251A4A2}"/>
              </a:ext>
            </a:extLst>
          </p:cNvPr>
          <p:cNvGrpSpPr/>
          <p:nvPr/>
        </p:nvGrpSpPr>
        <p:grpSpPr>
          <a:xfrm>
            <a:off x="8548605" y="1800113"/>
            <a:ext cx="3575596" cy="3896169"/>
            <a:chOff x="8554603" y="1488027"/>
            <a:chExt cx="3575596" cy="3896169"/>
          </a:xfrm>
        </p:grpSpPr>
        <p:sp>
          <p:nvSpPr>
            <p:cNvPr id="57" name="TextBox 56">
              <a:extLst>
                <a:ext uri="{FF2B5EF4-FFF2-40B4-BE49-F238E27FC236}">
                  <a16:creationId xmlns:a16="http://schemas.microsoft.com/office/drawing/2014/main" id="{56CB0983-CE22-2C5E-EB1A-662B1DB90623}"/>
                </a:ext>
              </a:extLst>
            </p:cNvPr>
            <p:cNvSpPr txBox="1"/>
            <p:nvPr/>
          </p:nvSpPr>
          <p:spPr>
            <a:xfrm>
              <a:off x="8874978" y="1488027"/>
              <a:ext cx="2979173" cy="457200"/>
            </a:xfrm>
            <a:prstGeom prst="rect">
              <a:avLst/>
            </a:prstGeom>
            <a:noFill/>
            <a:ln>
              <a:solidFill>
                <a:schemeClr val="accent1"/>
              </a:solidFill>
            </a:ln>
          </p:spPr>
          <p:txBody>
            <a:bodyPr wrap="square" rtlCol="0" anchor="ctr">
              <a:spAutoFit/>
            </a:bodyPr>
            <a:lstStyle/>
            <a:p>
              <a:pPr algn="ctr"/>
              <a:r>
                <a:rPr lang="en-IN" sz="1600" b="1"/>
                <a:t>Correlation Comparison</a:t>
              </a:r>
            </a:p>
          </p:txBody>
        </p:sp>
        <p:sp>
          <p:nvSpPr>
            <p:cNvPr id="41" name="TextBox 40">
              <a:extLst>
                <a:ext uri="{FF2B5EF4-FFF2-40B4-BE49-F238E27FC236}">
                  <a16:creationId xmlns:a16="http://schemas.microsoft.com/office/drawing/2014/main" id="{E3CB6FE0-111A-1C09-FEEE-FC4C661CB6A7}"/>
                </a:ext>
              </a:extLst>
            </p:cNvPr>
            <p:cNvSpPr txBox="1"/>
            <p:nvPr/>
          </p:nvSpPr>
          <p:spPr>
            <a:xfrm>
              <a:off x="8641019" y="4278314"/>
              <a:ext cx="3447089" cy="307777"/>
            </a:xfrm>
            <a:prstGeom prst="rect">
              <a:avLst/>
            </a:prstGeom>
            <a:noFill/>
          </p:spPr>
          <p:txBody>
            <a:bodyPr wrap="square" rtlCol="0">
              <a:spAutoFit/>
            </a:bodyPr>
            <a:lstStyle/>
            <a:p>
              <a:pPr algn="ctr"/>
              <a:r>
                <a:rPr lang="en-IN" sz="1400" b="1"/>
                <a:t>Real vs Synthetic Correlation Similarity</a:t>
              </a:r>
            </a:p>
          </p:txBody>
        </p:sp>
        <p:pic>
          <p:nvPicPr>
            <p:cNvPr id="1026" name="Picture 2">
              <a:extLst>
                <a:ext uri="{FF2B5EF4-FFF2-40B4-BE49-F238E27FC236}">
                  <a16:creationId xmlns:a16="http://schemas.microsoft.com/office/drawing/2014/main" id="{4A6C3F29-40DE-1AE1-D003-58DD91757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076" y="2222221"/>
              <a:ext cx="3528651" cy="201168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3AA37F-39C1-1B77-8623-F4BB5B47E8BF}"/>
                </a:ext>
              </a:extLst>
            </p:cNvPr>
            <p:cNvSpPr txBox="1"/>
            <p:nvPr/>
          </p:nvSpPr>
          <p:spPr>
            <a:xfrm>
              <a:off x="9260157" y="2022116"/>
              <a:ext cx="2208814" cy="230832"/>
            </a:xfrm>
            <a:prstGeom prst="rect">
              <a:avLst/>
            </a:prstGeom>
            <a:noFill/>
          </p:spPr>
          <p:txBody>
            <a:bodyPr wrap="square" rtlCol="0">
              <a:spAutoFit/>
            </a:bodyPr>
            <a:lstStyle/>
            <a:p>
              <a:pPr algn="ctr"/>
              <a:r>
                <a:rPr lang="en-IN" sz="900"/>
                <a:t>Correlation Similarity</a:t>
              </a:r>
            </a:p>
          </p:txBody>
        </p:sp>
        <p:sp>
          <p:nvSpPr>
            <p:cNvPr id="4" name="TextBox 3">
              <a:extLst>
                <a:ext uri="{FF2B5EF4-FFF2-40B4-BE49-F238E27FC236}">
                  <a16:creationId xmlns:a16="http://schemas.microsoft.com/office/drawing/2014/main" id="{B4EF35F2-A3FF-5FD6-17B6-4C84705AD63A}"/>
                </a:ext>
              </a:extLst>
            </p:cNvPr>
            <p:cNvSpPr txBox="1"/>
            <p:nvPr/>
          </p:nvSpPr>
          <p:spPr>
            <a:xfrm>
              <a:off x="8554603" y="4799421"/>
              <a:ext cx="3575596" cy="584775"/>
            </a:xfrm>
            <a:prstGeom prst="rect">
              <a:avLst/>
            </a:prstGeom>
            <a:noFill/>
            <a:ln>
              <a:noFill/>
            </a:ln>
          </p:spPr>
          <p:txBody>
            <a:bodyPr wrap="square" lIns="91440" tIns="45720" rIns="91440" bIns="45720" rtlCol="0" anchor="t">
              <a:spAutoFit/>
            </a:bodyPr>
            <a:lstStyle/>
            <a:p>
              <a:pPr algn="ctr"/>
              <a:r>
                <a:rPr lang="en-IN" sz="1600"/>
                <a:t>Similar Correlations</a:t>
              </a:r>
            </a:p>
            <a:p>
              <a:pPr algn="ctr"/>
              <a:r>
                <a:rPr lang="en-IN" sz="1600"/>
                <a:t>Overall Similarity: </a:t>
              </a:r>
              <a:r>
                <a:rPr lang="en-IN" sz="1600" b="1"/>
                <a:t>97%</a:t>
              </a:r>
            </a:p>
          </p:txBody>
        </p:sp>
      </p:grpSp>
    </p:spTree>
    <p:extLst>
      <p:ext uri="{BB962C8B-B14F-4D97-AF65-F5344CB8AC3E}">
        <p14:creationId xmlns:p14="http://schemas.microsoft.com/office/powerpoint/2010/main" val="4256721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Provides Good Model Performance &amp; Privacy</a:t>
            </a:r>
            <a:endParaRPr lang="en-US"/>
          </a:p>
        </p:txBody>
      </p:sp>
      <p:pic>
        <p:nvPicPr>
          <p:cNvPr id="3" name="Picture 2">
            <a:extLst>
              <a:ext uri="{FF2B5EF4-FFF2-40B4-BE49-F238E27FC236}">
                <a16:creationId xmlns:a16="http://schemas.microsoft.com/office/drawing/2014/main" id="{9313E105-223C-053A-3E1F-B73FA8D43C8D}"/>
              </a:ext>
            </a:extLst>
          </p:cNvPr>
          <p:cNvPicPr>
            <a:picLocks noChangeAspect="1"/>
          </p:cNvPicPr>
          <p:nvPr/>
        </p:nvPicPr>
        <p:blipFill>
          <a:blip r:embed="rId3"/>
          <a:srcRect/>
          <a:stretch/>
        </p:blipFill>
        <p:spPr>
          <a:xfrm>
            <a:off x="1043554" y="2556064"/>
            <a:ext cx="4104178" cy="2935111"/>
          </a:xfrm>
          <a:prstGeom prst="rect">
            <a:avLst/>
          </a:prstGeom>
          <a:ln>
            <a:solidFill>
              <a:schemeClr val="accent5"/>
            </a:solidFill>
          </a:ln>
        </p:spPr>
      </p:pic>
      <p:pic>
        <p:nvPicPr>
          <p:cNvPr id="8" name="Picture 7">
            <a:extLst>
              <a:ext uri="{FF2B5EF4-FFF2-40B4-BE49-F238E27FC236}">
                <a16:creationId xmlns:a16="http://schemas.microsoft.com/office/drawing/2014/main" id="{1D6591A1-A042-35AD-FF63-7A1E8FDD73D5}"/>
              </a:ext>
            </a:extLst>
          </p:cNvPr>
          <p:cNvPicPr>
            <a:picLocks noChangeAspect="1"/>
          </p:cNvPicPr>
          <p:nvPr/>
        </p:nvPicPr>
        <p:blipFill rotWithShape="1">
          <a:blip r:embed="rId4"/>
          <a:srcRect/>
          <a:stretch/>
        </p:blipFill>
        <p:spPr>
          <a:xfrm>
            <a:off x="6649164" y="2539999"/>
            <a:ext cx="4188167" cy="2935111"/>
          </a:xfrm>
          <a:prstGeom prst="rect">
            <a:avLst/>
          </a:prstGeom>
          <a:ln>
            <a:solidFill>
              <a:schemeClr val="accent5"/>
            </a:solidFill>
          </a:ln>
        </p:spPr>
      </p:pic>
      <p:sp>
        <p:nvSpPr>
          <p:cNvPr id="10" name="TextBox 9">
            <a:extLst>
              <a:ext uri="{FF2B5EF4-FFF2-40B4-BE49-F238E27FC236}">
                <a16:creationId xmlns:a16="http://schemas.microsoft.com/office/drawing/2014/main" id="{F0BD2519-6367-5A07-00A5-C800D96C5ADC}"/>
              </a:ext>
            </a:extLst>
          </p:cNvPr>
          <p:cNvSpPr txBox="1"/>
          <p:nvPr/>
        </p:nvSpPr>
        <p:spPr>
          <a:xfrm>
            <a:off x="1890536" y="5634085"/>
            <a:ext cx="2047638" cy="307777"/>
          </a:xfrm>
          <a:prstGeom prst="rect">
            <a:avLst/>
          </a:prstGeom>
          <a:noFill/>
        </p:spPr>
        <p:txBody>
          <a:bodyPr wrap="square" rtlCol="0">
            <a:spAutoFit/>
          </a:bodyPr>
          <a:lstStyle/>
          <a:p>
            <a:pPr algn="ctr"/>
            <a:r>
              <a:rPr lang="en-IN" sz="1400"/>
              <a:t>Real Data ROC: </a:t>
            </a:r>
            <a:r>
              <a:rPr lang="en-IN" sz="1400" b="1"/>
              <a:t>0.729</a:t>
            </a:r>
          </a:p>
        </p:txBody>
      </p:sp>
      <p:sp>
        <p:nvSpPr>
          <p:cNvPr id="11" name="TextBox 10">
            <a:extLst>
              <a:ext uri="{FF2B5EF4-FFF2-40B4-BE49-F238E27FC236}">
                <a16:creationId xmlns:a16="http://schemas.microsoft.com/office/drawing/2014/main" id="{0E96C6C5-B997-59BB-61D9-239129A26014}"/>
              </a:ext>
            </a:extLst>
          </p:cNvPr>
          <p:cNvSpPr txBox="1"/>
          <p:nvPr/>
        </p:nvSpPr>
        <p:spPr>
          <a:xfrm>
            <a:off x="7620005" y="5619608"/>
            <a:ext cx="2410560" cy="307777"/>
          </a:xfrm>
          <a:prstGeom prst="rect">
            <a:avLst/>
          </a:prstGeom>
          <a:noFill/>
        </p:spPr>
        <p:txBody>
          <a:bodyPr wrap="square" rtlCol="0">
            <a:spAutoFit/>
          </a:bodyPr>
          <a:lstStyle/>
          <a:p>
            <a:pPr algn="ctr"/>
            <a:r>
              <a:rPr lang="en-IN" sz="1400"/>
              <a:t>Synthetic Data ROC: </a:t>
            </a:r>
            <a:r>
              <a:rPr lang="en-IN" sz="1400" b="1"/>
              <a:t>0.725</a:t>
            </a:r>
          </a:p>
        </p:txBody>
      </p:sp>
      <p:sp>
        <p:nvSpPr>
          <p:cNvPr id="12" name="TextBox 11">
            <a:extLst>
              <a:ext uri="{FF2B5EF4-FFF2-40B4-BE49-F238E27FC236}">
                <a16:creationId xmlns:a16="http://schemas.microsoft.com/office/drawing/2014/main" id="{242B3E6C-E0F7-F63A-70EB-41059967D898}"/>
              </a:ext>
            </a:extLst>
          </p:cNvPr>
          <p:cNvSpPr txBox="1"/>
          <p:nvPr/>
        </p:nvSpPr>
        <p:spPr>
          <a:xfrm>
            <a:off x="1862651" y="5930883"/>
            <a:ext cx="2047638" cy="307777"/>
          </a:xfrm>
          <a:prstGeom prst="rect">
            <a:avLst/>
          </a:prstGeom>
          <a:noFill/>
        </p:spPr>
        <p:txBody>
          <a:bodyPr wrap="square" rtlCol="0">
            <a:spAutoFit/>
          </a:bodyPr>
          <a:lstStyle/>
          <a:p>
            <a:pPr algn="ctr"/>
            <a:r>
              <a:rPr lang="en-IN" sz="1400" b="1">
                <a:solidFill>
                  <a:srgbClr val="C00000"/>
                </a:solidFill>
              </a:rPr>
              <a:t>No Data Privacy</a:t>
            </a:r>
          </a:p>
        </p:txBody>
      </p:sp>
      <p:sp>
        <p:nvSpPr>
          <p:cNvPr id="13" name="TextBox 12">
            <a:extLst>
              <a:ext uri="{FF2B5EF4-FFF2-40B4-BE49-F238E27FC236}">
                <a16:creationId xmlns:a16="http://schemas.microsoft.com/office/drawing/2014/main" id="{EC49B3A2-3128-775E-019A-5AAD72C5BBC8}"/>
              </a:ext>
            </a:extLst>
          </p:cNvPr>
          <p:cNvSpPr txBox="1"/>
          <p:nvPr/>
        </p:nvSpPr>
        <p:spPr>
          <a:xfrm>
            <a:off x="7801466" y="5941862"/>
            <a:ext cx="2047638" cy="307777"/>
          </a:xfrm>
          <a:prstGeom prst="rect">
            <a:avLst/>
          </a:prstGeom>
          <a:noFill/>
        </p:spPr>
        <p:txBody>
          <a:bodyPr wrap="square" rtlCol="0">
            <a:spAutoFit/>
          </a:bodyPr>
          <a:lstStyle/>
          <a:p>
            <a:pPr algn="ctr"/>
            <a:r>
              <a:rPr lang="en-IN" sz="1400"/>
              <a:t>Data Privacy: </a:t>
            </a:r>
            <a:r>
              <a:rPr lang="en-IN" sz="1400" b="1">
                <a:solidFill>
                  <a:srgbClr val="339933"/>
                </a:solidFill>
              </a:rPr>
              <a:t>81%</a:t>
            </a:r>
          </a:p>
        </p:txBody>
      </p:sp>
      <p:grpSp>
        <p:nvGrpSpPr>
          <p:cNvPr id="15" name="Group 14">
            <a:extLst>
              <a:ext uri="{FF2B5EF4-FFF2-40B4-BE49-F238E27FC236}">
                <a16:creationId xmlns:a16="http://schemas.microsoft.com/office/drawing/2014/main" id="{A2423DE0-3C09-2C13-C972-E1848E0A7F0D}"/>
              </a:ext>
            </a:extLst>
          </p:cNvPr>
          <p:cNvGrpSpPr/>
          <p:nvPr/>
        </p:nvGrpSpPr>
        <p:grpSpPr>
          <a:xfrm>
            <a:off x="1509534" y="1627695"/>
            <a:ext cx="3172217" cy="682381"/>
            <a:chOff x="1391830" y="2432572"/>
            <a:chExt cx="3099868" cy="900563"/>
          </a:xfrm>
        </p:grpSpPr>
        <p:sp>
          <p:nvSpPr>
            <p:cNvPr id="16" name="TextBox 15">
              <a:extLst>
                <a:ext uri="{FF2B5EF4-FFF2-40B4-BE49-F238E27FC236}">
                  <a16:creationId xmlns:a16="http://schemas.microsoft.com/office/drawing/2014/main" id="{BA2805D6-414F-B3B1-037F-60AB388BC6A3}"/>
                </a:ext>
              </a:extLst>
            </p:cNvPr>
            <p:cNvSpPr txBox="1"/>
            <p:nvPr/>
          </p:nvSpPr>
          <p:spPr>
            <a:xfrm>
              <a:off x="1391830" y="2534622"/>
              <a:ext cx="982012" cy="771749"/>
            </a:xfrm>
            <a:prstGeom prst="rect">
              <a:avLst/>
            </a:prstGeom>
            <a:noFill/>
            <a:ln>
              <a:noFill/>
            </a:ln>
          </p:spPr>
          <p:txBody>
            <a:bodyPr wrap="square" rtlCol="0">
              <a:spAutoFit/>
            </a:bodyPr>
            <a:lstStyle/>
            <a:p>
              <a:pPr algn="r"/>
              <a:r>
                <a:rPr lang="en-IN" sz="3200" b="1">
                  <a:latin typeface="Acumin Pro SemiCondensed" panose="020B0604020202020204" charset="0"/>
                </a:rPr>
                <a:t>70%</a:t>
              </a:r>
            </a:p>
          </p:txBody>
        </p:sp>
        <p:cxnSp>
          <p:nvCxnSpPr>
            <p:cNvPr id="17" name="Straight Connector 16">
              <a:extLst>
                <a:ext uri="{FF2B5EF4-FFF2-40B4-BE49-F238E27FC236}">
                  <a16:creationId xmlns:a16="http://schemas.microsoft.com/office/drawing/2014/main" id="{93A4C96B-1DD0-EB5A-AFD5-61AEADE342E9}"/>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E04B77-16EE-5697-0084-723DC64599CD}"/>
                </a:ext>
              </a:extLst>
            </p:cNvPr>
            <p:cNvSpPr txBox="1"/>
            <p:nvPr/>
          </p:nvSpPr>
          <p:spPr>
            <a:xfrm>
              <a:off x="2373843" y="2586291"/>
              <a:ext cx="2117855" cy="690512"/>
            </a:xfrm>
            <a:prstGeom prst="rect">
              <a:avLst/>
            </a:prstGeom>
            <a:noFill/>
            <a:ln>
              <a:noFill/>
            </a:ln>
          </p:spPr>
          <p:txBody>
            <a:bodyPr wrap="square" rtlCol="0">
              <a:spAutoFit/>
            </a:bodyPr>
            <a:lstStyle/>
            <a:p>
              <a:r>
                <a:rPr lang="en-IN" sz="1400"/>
                <a:t>Converting customers present in top 40% leads</a:t>
              </a:r>
            </a:p>
          </p:txBody>
        </p:sp>
      </p:grpSp>
      <p:cxnSp>
        <p:nvCxnSpPr>
          <p:cNvPr id="25" name="Straight Connector 24">
            <a:extLst>
              <a:ext uri="{FF2B5EF4-FFF2-40B4-BE49-F238E27FC236}">
                <a16:creationId xmlns:a16="http://schemas.microsoft.com/office/drawing/2014/main" id="{FEBC38C8-0A12-751E-761C-0AA8E472BEF4}"/>
              </a:ext>
            </a:extLst>
          </p:cNvPr>
          <p:cNvCxnSpPr>
            <a:cxnSpLocks/>
          </p:cNvCxnSpPr>
          <p:nvPr/>
        </p:nvCxnSpPr>
        <p:spPr>
          <a:xfrm flipV="1">
            <a:off x="2914355" y="3459480"/>
            <a:ext cx="0" cy="1676964"/>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64849E-A14D-FA30-2A0F-54DBAF46836C}"/>
              </a:ext>
            </a:extLst>
          </p:cNvPr>
          <p:cNvCxnSpPr>
            <a:cxnSpLocks/>
          </p:cNvCxnSpPr>
          <p:nvPr/>
        </p:nvCxnSpPr>
        <p:spPr>
          <a:xfrm flipH="1">
            <a:off x="1509534" y="3462186"/>
            <a:ext cx="1404821" cy="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95BC0F6-B0E4-19B0-FE7F-23F3B9461ED1}"/>
              </a:ext>
            </a:extLst>
          </p:cNvPr>
          <p:cNvGrpSpPr/>
          <p:nvPr/>
        </p:nvGrpSpPr>
        <p:grpSpPr>
          <a:xfrm>
            <a:off x="7153766" y="1627694"/>
            <a:ext cx="3178961" cy="682381"/>
            <a:chOff x="1385240" y="2432572"/>
            <a:chExt cx="3106458" cy="900563"/>
          </a:xfrm>
        </p:grpSpPr>
        <p:sp>
          <p:nvSpPr>
            <p:cNvPr id="32" name="TextBox 31">
              <a:extLst>
                <a:ext uri="{FF2B5EF4-FFF2-40B4-BE49-F238E27FC236}">
                  <a16:creationId xmlns:a16="http://schemas.microsoft.com/office/drawing/2014/main" id="{A629A6DD-45AC-1EDF-2693-E9A809EBF65B}"/>
                </a:ext>
              </a:extLst>
            </p:cNvPr>
            <p:cNvSpPr txBox="1"/>
            <p:nvPr/>
          </p:nvSpPr>
          <p:spPr>
            <a:xfrm>
              <a:off x="1385240" y="2534622"/>
              <a:ext cx="988603" cy="771749"/>
            </a:xfrm>
            <a:prstGeom prst="rect">
              <a:avLst/>
            </a:prstGeom>
            <a:noFill/>
            <a:ln>
              <a:noFill/>
            </a:ln>
          </p:spPr>
          <p:txBody>
            <a:bodyPr wrap="square" rtlCol="0">
              <a:spAutoFit/>
            </a:bodyPr>
            <a:lstStyle/>
            <a:p>
              <a:pPr algn="r"/>
              <a:r>
                <a:rPr lang="en-IN" sz="3200" b="1">
                  <a:latin typeface="Acumin Pro SemiCondensed" panose="020B0604020202020204" charset="0"/>
                </a:rPr>
                <a:t>70%</a:t>
              </a:r>
            </a:p>
          </p:txBody>
        </p:sp>
        <p:cxnSp>
          <p:nvCxnSpPr>
            <p:cNvPr id="33" name="Straight Connector 32">
              <a:extLst>
                <a:ext uri="{FF2B5EF4-FFF2-40B4-BE49-F238E27FC236}">
                  <a16:creationId xmlns:a16="http://schemas.microsoft.com/office/drawing/2014/main" id="{BD05A653-9BB9-4B1B-037A-F21C994B7658}"/>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E0A285-4020-DA25-B677-53831B1311CE}"/>
                </a:ext>
              </a:extLst>
            </p:cNvPr>
            <p:cNvSpPr txBox="1"/>
            <p:nvPr/>
          </p:nvSpPr>
          <p:spPr>
            <a:xfrm>
              <a:off x="2373843" y="2586291"/>
              <a:ext cx="2117855" cy="690512"/>
            </a:xfrm>
            <a:prstGeom prst="rect">
              <a:avLst/>
            </a:prstGeom>
            <a:noFill/>
            <a:ln>
              <a:noFill/>
            </a:ln>
          </p:spPr>
          <p:txBody>
            <a:bodyPr wrap="square" rtlCol="0">
              <a:spAutoFit/>
            </a:bodyPr>
            <a:lstStyle/>
            <a:p>
              <a:r>
                <a:rPr lang="en-IN" sz="1400"/>
                <a:t>Converting customers present in top 40% leads</a:t>
              </a:r>
            </a:p>
          </p:txBody>
        </p:sp>
      </p:grpSp>
      <p:cxnSp>
        <p:nvCxnSpPr>
          <p:cNvPr id="35" name="Straight Connector 34">
            <a:extLst>
              <a:ext uri="{FF2B5EF4-FFF2-40B4-BE49-F238E27FC236}">
                <a16:creationId xmlns:a16="http://schemas.microsoft.com/office/drawing/2014/main" id="{79B04616-7768-B18E-E42E-E084B4BDC7A1}"/>
              </a:ext>
            </a:extLst>
          </p:cNvPr>
          <p:cNvCxnSpPr>
            <a:cxnSpLocks/>
          </p:cNvCxnSpPr>
          <p:nvPr/>
        </p:nvCxnSpPr>
        <p:spPr>
          <a:xfrm flipV="1">
            <a:off x="8579686" y="3459480"/>
            <a:ext cx="0" cy="1676964"/>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308416-EF60-A244-D668-F43A52B507CF}"/>
              </a:ext>
            </a:extLst>
          </p:cNvPr>
          <p:cNvCxnSpPr>
            <a:cxnSpLocks/>
          </p:cNvCxnSpPr>
          <p:nvPr/>
        </p:nvCxnSpPr>
        <p:spPr>
          <a:xfrm flipH="1">
            <a:off x="7153766" y="3459773"/>
            <a:ext cx="1428460" cy="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D613DF-CEBB-C2C0-E323-3E90B348AA13}"/>
              </a:ext>
            </a:extLst>
          </p:cNvPr>
          <p:cNvCxnSpPr>
            <a:cxnSpLocks/>
          </p:cNvCxnSpPr>
          <p:nvPr/>
        </p:nvCxnSpPr>
        <p:spPr>
          <a:xfrm>
            <a:off x="5895451" y="1627694"/>
            <a:ext cx="0" cy="46109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79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err="1">
                <a:latin typeface="Acumin Pro ExtraCondensed"/>
              </a:rPr>
              <a:t>DataSynthesizer</a:t>
            </a:r>
            <a:r>
              <a:rPr lang="en-US">
                <a:latin typeface="Acumin Pro ExtraCondensed"/>
              </a:rPr>
              <a:t> – Overall Evaluation</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185296" y="1343589"/>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Bayesian Network based on </a:t>
            </a:r>
            <a:r>
              <a:rPr lang="en-US" sz="1600" b="1" err="1"/>
              <a:t>GreedyBayes</a:t>
            </a:r>
            <a:r>
              <a:rPr lang="en-US" sz="1600" b="1"/>
              <a:t>, maximizing Mutual Information</a:t>
            </a:r>
          </a:p>
        </p:txBody>
      </p:sp>
      <p:cxnSp>
        <p:nvCxnSpPr>
          <p:cNvPr id="71" name="Straight Connector 70">
            <a:extLst>
              <a:ext uri="{FF2B5EF4-FFF2-40B4-BE49-F238E27FC236}">
                <a16:creationId xmlns:a16="http://schemas.microsoft.com/office/drawing/2014/main" id="{DA5000FF-6C39-47E5-CF84-96136F82042E}"/>
              </a:ext>
            </a:extLst>
          </p:cNvPr>
          <p:cNvCxnSpPr/>
          <p:nvPr/>
        </p:nvCxnSpPr>
        <p:spPr>
          <a:xfrm>
            <a:off x="6079143" y="1786262"/>
            <a:ext cx="0" cy="4395019"/>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7A61BA6-C530-7079-50B8-223359B41C16}"/>
              </a:ext>
            </a:extLst>
          </p:cNvPr>
          <p:cNvGrpSpPr/>
          <p:nvPr/>
        </p:nvGrpSpPr>
        <p:grpSpPr>
          <a:xfrm>
            <a:off x="491997" y="1945147"/>
            <a:ext cx="5289249" cy="3501267"/>
            <a:chOff x="548442" y="1832257"/>
            <a:chExt cx="5289249" cy="3501267"/>
          </a:xfrm>
        </p:grpSpPr>
        <p:grpSp>
          <p:nvGrpSpPr>
            <p:cNvPr id="68" name="Group 67">
              <a:extLst>
                <a:ext uri="{FF2B5EF4-FFF2-40B4-BE49-F238E27FC236}">
                  <a16:creationId xmlns:a16="http://schemas.microsoft.com/office/drawing/2014/main" id="{4C57F1A5-C63D-72D7-C6D6-2AB63C722A7B}"/>
                </a:ext>
              </a:extLst>
            </p:cNvPr>
            <p:cNvGrpSpPr/>
            <p:nvPr/>
          </p:nvGrpSpPr>
          <p:grpSpPr>
            <a:xfrm>
              <a:off x="548442" y="2305456"/>
              <a:ext cx="5289249" cy="3028068"/>
              <a:chOff x="371458" y="1656530"/>
              <a:chExt cx="5289249" cy="3028068"/>
            </a:xfrm>
          </p:grpSpPr>
          <p:sp>
            <p:nvSpPr>
              <p:cNvPr id="16" name="Rectangle: Rounded Corners 15">
                <a:extLst>
                  <a:ext uri="{FF2B5EF4-FFF2-40B4-BE49-F238E27FC236}">
                    <a16:creationId xmlns:a16="http://schemas.microsoft.com/office/drawing/2014/main" id="{2B8B56DA-EA03-006A-827F-EDF2F29AC80A}"/>
                  </a:ext>
                </a:extLst>
              </p:cNvPr>
              <p:cNvSpPr/>
              <p:nvPr/>
            </p:nvSpPr>
            <p:spPr bwMode="auto">
              <a:xfrm>
                <a:off x="1821522" y="1656530"/>
                <a:ext cx="2216980" cy="34808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
            <p:nvSpPr>
              <p:cNvPr id="18" name="Rectangle: Rounded Corners 17">
                <a:extLst>
                  <a:ext uri="{FF2B5EF4-FFF2-40B4-BE49-F238E27FC236}">
                    <a16:creationId xmlns:a16="http://schemas.microsoft.com/office/drawing/2014/main" id="{52EFC4DE-AD31-7446-952E-4FF6653F1C47}"/>
                  </a:ext>
                </a:extLst>
              </p:cNvPr>
              <p:cNvSpPr/>
              <p:nvPr/>
            </p:nvSpPr>
            <p:spPr bwMode="auto">
              <a:xfrm>
                <a:off x="371458" y="2558800"/>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Ownership Segment</a:t>
                </a:r>
                <a:endParaRPr kumimoji="0" lang="en-IN" sz="1400" b="1" i="0" u="none" strike="noStrike" cap="none" normalizeH="0" baseline="0">
                  <a:ln>
                    <a:noFill/>
                  </a:ln>
                  <a:solidFill>
                    <a:schemeClr val="tx1"/>
                  </a:solidFill>
                  <a:effectLst/>
                  <a:latin typeface="Times" charset="0"/>
                </a:endParaRPr>
              </a:p>
            </p:txBody>
          </p:sp>
          <p:sp>
            <p:nvSpPr>
              <p:cNvPr id="23" name="Rectangle: Rounded Corners 22">
                <a:extLst>
                  <a:ext uri="{FF2B5EF4-FFF2-40B4-BE49-F238E27FC236}">
                    <a16:creationId xmlns:a16="http://schemas.microsoft.com/office/drawing/2014/main" id="{14113B5B-1A4D-99D8-D40E-2110AF35902E}"/>
                  </a:ext>
                </a:extLst>
              </p:cNvPr>
              <p:cNvSpPr/>
              <p:nvPr/>
            </p:nvSpPr>
            <p:spPr bwMode="auto">
              <a:xfrm>
                <a:off x="3443727" y="2558800"/>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24" name="Rectangle: Rounded Corners 23">
                <a:extLst>
                  <a:ext uri="{FF2B5EF4-FFF2-40B4-BE49-F238E27FC236}">
                    <a16:creationId xmlns:a16="http://schemas.microsoft.com/office/drawing/2014/main" id="{AFEB506E-458F-1510-EF9B-8D83A19DBC69}"/>
                  </a:ext>
                </a:extLst>
              </p:cNvPr>
              <p:cNvSpPr/>
              <p:nvPr/>
            </p:nvSpPr>
            <p:spPr bwMode="auto">
              <a:xfrm>
                <a:off x="371458" y="4336518"/>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
            <p:nvSpPr>
              <p:cNvPr id="27" name="Rectangle: Rounded Corners 26">
                <a:extLst>
                  <a:ext uri="{FF2B5EF4-FFF2-40B4-BE49-F238E27FC236}">
                    <a16:creationId xmlns:a16="http://schemas.microsoft.com/office/drawing/2014/main" id="{025CE86C-A809-004E-99C5-61740D614DCC}"/>
                  </a:ext>
                </a:extLst>
              </p:cNvPr>
              <p:cNvSpPr/>
              <p:nvPr/>
            </p:nvSpPr>
            <p:spPr bwMode="auto">
              <a:xfrm>
                <a:off x="3443727" y="4336518"/>
                <a:ext cx="2216980" cy="34808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WVR Confirmation 5Y</a:t>
                </a:r>
                <a:endParaRPr kumimoji="0" lang="en-IN" sz="1400" b="1" i="0" u="none" strike="noStrike" cap="none" normalizeH="0" baseline="0">
                  <a:ln>
                    <a:noFill/>
                  </a:ln>
                  <a:solidFill>
                    <a:schemeClr val="tx1"/>
                  </a:solidFill>
                  <a:effectLst/>
                  <a:latin typeface="Times" charset="0"/>
                </a:endParaRPr>
              </a:p>
            </p:txBody>
          </p:sp>
          <p:sp>
            <p:nvSpPr>
              <p:cNvPr id="28" name="Rectangle: Rounded Corners 27">
                <a:extLst>
                  <a:ext uri="{FF2B5EF4-FFF2-40B4-BE49-F238E27FC236}">
                    <a16:creationId xmlns:a16="http://schemas.microsoft.com/office/drawing/2014/main" id="{6E911C42-FC26-DFBD-2850-2D869CF6BF34}"/>
                  </a:ext>
                </a:extLst>
              </p:cNvPr>
              <p:cNvSpPr/>
              <p:nvPr/>
            </p:nvSpPr>
            <p:spPr bwMode="auto">
              <a:xfrm>
                <a:off x="1821522" y="3461070"/>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Inbound Product</a:t>
                </a:r>
                <a:endParaRPr kumimoji="0" lang="en-IN" sz="1400" b="1" i="0" u="none" strike="noStrike" cap="none" normalizeH="0" baseline="0">
                  <a:ln>
                    <a:noFill/>
                  </a:ln>
                  <a:solidFill>
                    <a:schemeClr val="tx1"/>
                  </a:solidFill>
                  <a:effectLst/>
                  <a:latin typeface="Times" charset="0"/>
                </a:endParaRPr>
              </a:p>
            </p:txBody>
          </p:sp>
          <p:cxnSp>
            <p:nvCxnSpPr>
              <p:cNvPr id="30" name="Straight Arrow Connector 29">
                <a:extLst>
                  <a:ext uri="{FF2B5EF4-FFF2-40B4-BE49-F238E27FC236}">
                    <a16:creationId xmlns:a16="http://schemas.microsoft.com/office/drawing/2014/main" id="{7F294BD9-AA20-977C-CFC9-9292AD5D079C}"/>
                  </a:ext>
                </a:extLst>
              </p:cNvPr>
              <p:cNvCxnSpPr>
                <a:stCxn id="16" idx="2"/>
                <a:endCxn id="18" idx="0"/>
              </p:cNvCxnSpPr>
              <p:nvPr/>
            </p:nvCxnSpPr>
            <p:spPr>
              <a:xfrm flipH="1">
                <a:off x="1479948" y="2004610"/>
                <a:ext cx="1450064" cy="5541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AF2B76-9F1D-CB2D-12DA-63F55DBB5EDF}"/>
                  </a:ext>
                </a:extLst>
              </p:cNvPr>
              <p:cNvCxnSpPr>
                <a:cxnSpLocks/>
                <a:stCxn id="16" idx="2"/>
                <a:endCxn id="28" idx="0"/>
              </p:cNvCxnSpPr>
              <p:nvPr/>
            </p:nvCxnSpPr>
            <p:spPr>
              <a:xfrm>
                <a:off x="2930012" y="2004610"/>
                <a:ext cx="0" cy="1456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C74023-85AF-AC1D-EACC-901E4343CCEC}"/>
                  </a:ext>
                </a:extLst>
              </p:cNvPr>
              <p:cNvCxnSpPr>
                <a:cxnSpLocks/>
                <a:stCxn id="18" idx="2"/>
                <a:endCxn id="28" idx="0"/>
              </p:cNvCxnSpPr>
              <p:nvPr/>
            </p:nvCxnSpPr>
            <p:spPr>
              <a:xfrm>
                <a:off x="1479948" y="2906880"/>
                <a:ext cx="1450064" cy="5541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FE2B32-EDE2-CC46-E01C-894ED609D9E0}"/>
                  </a:ext>
                </a:extLst>
              </p:cNvPr>
              <p:cNvCxnSpPr>
                <a:cxnSpLocks/>
                <a:stCxn id="16" idx="2"/>
                <a:endCxn id="23" idx="0"/>
              </p:cNvCxnSpPr>
              <p:nvPr/>
            </p:nvCxnSpPr>
            <p:spPr>
              <a:xfrm>
                <a:off x="2930012" y="2004610"/>
                <a:ext cx="1622205" cy="5541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EE302-C767-97B2-3EBC-77E376AF9398}"/>
                  </a:ext>
                </a:extLst>
              </p:cNvPr>
              <p:cNvCxnSpPr>
                <a:cxnSpLocks/>
                <a:stCxn id="18" idx="3"/>
                <a:endCxn id="23" idx="1"/>
              </p:cNvCxnSpPr>
              <p:nvPr/>
            </p:nvCxnSpPr>
            <p:spPr>
              <a:xfrm>
                <a:off x="2588438" y="2732840"/>
                <a:ext cx="8552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BFEE11-1007-2DC9-ECC7-A4E2059A9F01}"/>
                  </a:ext>
                </a:extLst>
              </p:cNvPr>
              <p:cNvCxnSpPr>
                <a:cxnSpLocks/>
                <a:stCxn id="23" idx="2"/>
                <a:endCxn id="27" idx="0"/>
              </p:cNvCxnSpPr>
              <p:nvPr/>
            </p:nvCxnSpPr>
            <p:spPr>
              <a:xfrm>
                <a:off x="4552217" y="2906880"/>
                <a:ext cx="0" cy="14296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2F92D4-28FE-AEB5-25BE-3897D038C438}"/>
                  </a:ext>
                </a:extLst>
              </p:cNvPr>
              <p:cNvCxnSpPr>
                <a:cxnSpLocks/>
                <a:stCxn id="28" idx="2"/>
                <a:endCxn id="27" idx="0"/>
              </p:cNvCxnSpPr>
              <p:nvPr/>
            </p:nvCxnSpPr>
            <p:spPr>
              <a:xfrm>
                <a:off x="2930012" y="3809150"/>
                <a:ext cx="1622205" cy="5273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4A00B81-A598-C241-E34A-50C40DBCC1DB}"/>
                  </a:ext>
                </a:extLst>
              </p:cNvPr>
              <p:cNvCxnSpPr>
                <a:cxnSpLocks/>
                <a:stCxn id="28" idx="2"/>
                <a:endCxn id="24" idx="0"/>
              </p:cNvCxnSpPr>
              <p:nvPr/>
            </p:nvCxnSpPr>
            <p:spPr>
              <a:xfrm flipH="1">
                <a:off x="1479948" y="3809150"/>
                <a:ext cx="1450064" cy="5273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FFD94FD-3616-8496-0186-9E621174BFBD}"/>
                  </a:ext>
                </a:extLst>
              </p:cNvPr>
              <p:cNvCxnSpPr>
                <a:cxnSpLocks/>
                <a:stCxn id="18" idx="2"/>
                <a:endCxn id="24" idx="0"/>
              </p:cNvCxnSpPr>
              <p:nvPr/>
            </p:nvCxnSpPr>
            <p:spPr>
              <a:xfrm>
                <a:off x="1479948" y="2906880"/>
                <a:ext cx="0" cy="14296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5D1582E3-D539-C9AB-9B9F-C13D60F3CDBC}"/>
                </a:ext>
              </a:extLst>
            </p:cNvPr>
            <p:cNvSpPr txBox="1"/>
            <p:nvPr/>
          </p:nvSpPr>
          <p:spPr>
            <a:xfrm>
              <a:off x="1617409" y="1832257"/>
              <a:ext cx="2979173" cy="338554"/>
            </a:xfrm>
            <a:prstGeom prst="rect">
              <a:avLst/>
            </a:prstGeom>
            <a:noFill/>
            <a:ln>
              <a:solidFill>
                <a:schemeClr val="tx2">
                  <a:lumMod val="75000"/>
                </a:schemeClr>
              </a:solidFill>
            </a:ln>
          </p:spPr>
          <p:txBody>
            <a:bodyPr wrap="square" rtlCol="0">
              <a:spAutoFit/>
            </a:bodyPr>
            <a:lstStyle/>
            <a:p>
              <a:pPr algn="ctr"/>
              <a:r>
                <a:rPr lang="en-IN" sz="1600" b="1"/>
                <a:t>Network with 2 parents</a:t>
              </a:r>
            </a:p>
          </p:txBody>
        </p:sp>
      </p:grpSp>
      <p:sp>
        <p:nvSpPr>
          <p:cNvPr id="73" name="TextBox 72">
            <a:extLst>
              <a:ext uri="{FF2B5EF4-FFF2-40B4-BE49-F238E27FC236}">
                <a16:creationId xmlns:a16="http://schemas.microsoft.com/office/drawing/2014/main" id="{AAF14475-8739-704D-F5CD-7B3BACD982F5}"/>
              </a:ext>
            </a:extLst>
          </p:cNvPr>
          <p:cNvSpPr txBox="1"/>
          <p:nvPr/>
        </p:nvSpPr>
        <p:spPr>
          <a:xfrm>
            <a:off x="6760952" y="1933360"/>
            <a:ext cx="2979173" cy="338554"/>
          </a:xfrm>
          <a:prstGeom prst="rect">
            <a:avLst/>
          </a:prstGeom>
          <a:noFill/>
          <a:ln>
            <a:solidFill>
              <a:schemeClr val="accent1"/>
            </a:solidFill>
          </a:ln>
        </p:spPr>
        <p:txBody>
          <a:bodyPr wrap="square" rtlCol="0">
            <a:spAutoFit/>
          </a:bodyPr>
          <a:lstStyle/>
          <a:p>
            <a:pPr algn="ctr"/>
            <a:r>
              <a:rPr lang="en-IN" sz="1600" b="1"/>
              <a:t>Synthetic Data Evaluation</a:t>
            </a:r>
          </a:p>
        </p:txBody>
      </p:sp>
      <p:sp>
        <p:nvSpPr>
          <p:cNvPr id="74" name="TextBox 73">
            <a:extLst>
              <a:ext uri="{FF2B5EF4-FFF2-40B4-BE49-F238E27FC236}">
                <a16:creationId xmlns:a16="http://schemas.microsoft.com/office/drawing/2014/main" id="{8B0998DD-C9CC-3DD8-B610-44013622297F}"/>
              </a:ext>
            </a:extLst>
          </p:cNvPr>
          <p:cNvSpPr txBox="1"/>
          <p:nvPr/>
        </p:nvSpPr>
        <p:spPr>
          <a:xfrm flipH="1">
            <a:off x="6958772" y="2376033"/>
            <a:ext cx="3510940" cy="2585323"/>
          </a:xfrm>
          <a:prstGeom prst="rect">
            <a:avLst/>
          </a:prstGeom>
          <a:noFill/>
        </p:spPr>
        <p:txBody>
          <a:bodyPr wrap="square" rtlCol="0">
            <a:spAutoFit/>
          </a:bodyPr>
          <a:lstStyle/>
          <a:p>
            <a:r>
              <a:rPr lang="en-IN" sz="1600" b="1"/>
              <a:t>Information Captured</a:t>
            </a:r>
          </a:p>
          <a:p>
            <a:pPr marL="285750" indent="-285750">
              <a:buFont typeface="Arial" panose="020B0604020202020204" pitchFamily="34" charset="0"/>
              <a:buChar char="•"/>
            </a:pPr>
            <a:r>
              <a:rPr lang="en-IN" sz="1600"/>
              <a:t>Similar Clusters </a:t>
            </a:r>
            <a:r>
              <a:rPr lang="en-IN"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b="1">
              <a:solidFill>
                <a:srgbClr val="00B050"/>
              </a:solidFill>
            </a:endParaRPr>
          </a:p>
          <a:p>
            <a:pPr marL="285750" indent="-285750">
              <a:buFont typeface="Arial" panose="020B0604020202020204" pitchFamily="34" charset="0"/>
              <a:buChar char="•"/>
            </a:pPr>
            <a:r>
              <a:rPr lang="en-IN" sz="1600"/>
              <a:t>Similar Distributions </a:t>
            </a:r>
            <a:r>
              <a:rPr lang="en-IN" sz="16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1600" b="1">
              <a:solidFill>
                <a:srgbClr val="00B050"/>
              </a:solidFill>
            </a:endParaRPr>
          </a:p>
          <a:p>
            <a:pPr marL="285750" indent="-285750">
              <a:buFont typeface="Arial" panose="020B0604020202020204" pitchFamily="34" charset="0"/>
              <a:buChar char="•"/>
            </a:pPr>
            <a:r>
              <a:rPr lang="en-IN" sz="1600"/>
              <a:t>Similar Correlations </a:t>
            </a:r>
            <a:r>
              <a:rPr lang="en-IN" sz="16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1600" b="1">
              <a:solidFill>
                <a:srgbClr val="00B050"/>
              </a:solidFill>
            </a:endParaRPr>
          </a:p>
          <a:p>
            <a:pPr marL="285750" indent="-285750">
              <a:buFont typeface="Arial" panose="020B0604020202020204" pitchFamily="34" charset="0"/>
              <a:buChar char="•"/>
            </a:pPr>
            <a:endParaRPr lang="en-IN" sz="1600" b="1"/>
          </a:p>
          <a:p>
            <a:r>
              <a:rPr lang="en-IN" sz="1600" b="1"/>
              <a:t>Model Utility</a:t>
            </a:r>
          </a:p>
          <a:p>
            <a:pPr marL="285750" indent="-285750">
              <a:buFont typeface="Arial" panose="020B0604020202020204" pitchFamily="34" charset="0"/>
              <a:buChar char="•"/>
            </a:pPr>
            <a:r>
              <a:rPr lang="en-IN" sz="1600"/>
              <a:t>Good Model Performance </a:t>
            </a:r>
            <a:r>
              <a:rPr lang="en-IN" sz="16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1600" b="1">
              <a:solidFill>
                <a:srgbClr val="00B050"/>
              </a:solidFill>
            </a:endParaRPr>
          </a:p>
          <a:p>
            <a:pPr marL="285750" indent="-285750">
              <a:buFont typeface="Arial" panose="020B0604020202020204" pitchFamily="34" charset="0"/>
              <a:buChar char="•"/>
            </a:pPr>
            <a:endParaRPr lang="en-IN" sz="1600" b="1"/>
          </a:p>
          <a:p>
            <a:r>
              <a:rPr lang="en-IN" sz="1600" b="1"/>
              <a:t>Data Privacy</a:t>
            </a:r>
          </a:p>
          <a:p>
            <a:pPr marL="285750" indent="-285750">
              <a:buFont typeface="Arial" panose="020B0604020202020204" pitchFamily="34" charset="0"/>
              <a:buChar char="•"/>
            </a:pPr>
            <a:r>
              <a:rPr lang="en-IN" sz="1600">
                <a:solidFill>
                  <a:srgbClr val="C49F00"/>
                </a:solidFill>
              </a:rPr>
              <a:t>Relatively Decent Privacy</a:t>
            </a:r>
          </a:p>
        </p:txBody>
      </p:sp>
      <p:sp>
        <p:nvSpPr>
          <p:cNvPr id="75" name="TextBox 74">
            <a:extLst>
              <a:ext uri="{FF2B5EF4-FFF2-40B4-BE49-F238E27FC236}">
                <a16:creationId xmlns:a16="http://schemas.microsoft.com/office/drawing/2014/main" id="{077AAA47-A4EB-8CFB-146B-6460D0B86A36}"/>
              </a:ext>
            </a:extLst>
          </p:cNvPr>
          <p:cNvSpPr txBox="1"/>
          <p:nvPr/>
        </p:nvSpPr>
        <p:spPr>
          <a:xfrm flipH="1">
            <a:off x="6983921" y="5269962"/>
            <a:ext cx="4859583" cy="338554"/>
          </a:xfrm>
          <a:prstGeom prst="rect">
            <a:avLst/>
          </a:prstGeom>
          <a:noFill/>
        </p:spPr>
        <p:txBody>
          <a:bodyPr wrap="square" rtlCol="0">
            <a:spAutoFit/>
          </a:bodyPr>
          <a:lstStyle/>
          <a:p>
            <a:r>
              <a:rPr lang="en-IN" sz="1600" b="1">
                <a:solidFill>
                  <a:srgbClr val="C00000"/>
                </a:solidFill>
              </a:rPr>
              <a:t>Synthetic Data may not follow all data constraints</a:t>
            </a:r>
          </a:p>
        </p:txBody>
      </p:sp>
      <p:sp>
        <p:nvSpPr>
          <p:cNvPr id="76" name="TextBox 75">
            <a:extLst>
              <a:ext uri="{FF2B5EF4-FFF2-40B4-BE49-F238E27FC236}">
                <a16:creationId xmlns:a16="http://schemas.microsoft.com/office/drawing/2014/main" id="{64C9AF18-1A91-477A-7F08-D09D9330D6F5}"/>
              </a:ext>
            </a:extLst>
          </p:cNvPr>
          <p:cNvSpPr txBox="1"/>
          <p:nvPr/>
        </p:nvSpPr>
        <p:spPr>
          <a:xfrm flipH="1">
            <a:off x="6972632" y="5602237"/>
            <a:ext cx="4269645" cy="584775"/>
          </a:xfrm>
          <a:prstGeom prst="rect">
            <a:avLst/>
          </a:prstGeom>
          <a:noFill/>
        </p:spPr>
        <p:txBody>
          <a:bodyPr wrap="square" rtlCol="0">
            <a:spAutoFit/>
          </a:bodyPr>
          <a:lstStyle/>
          <a:p>
            <a:r>
              <a:rPr lang="en-IN" sz="1600" b="1">
                <a:solidFill>
                  <a:schemeClr val="bg1"/>
                </a:solidFill>
              </a:rPr>
              <a:t>Since features may not be connected directly in the network</a:t>
            </a:r>
          </a:p>
        </p:txBody>
      </p:sp>
      <p:sp>
        <p:nvSpPr>
          <p:cNvPr id="80" name="Rectangle: Rounded Corners 79">
            <a:extLst>
              <a:ext uri="{FF2B5EF4-FFF2-40B4-BE49-F238E27FC236}">
                <a16:creationId xmlns:a16="http://schemas.microsoft.com/office/drawing/2014/main" id="{83E52B23-6671-FFEC-146E-64E09539452D}"/>
              </a:ext>
            </a:extLst>
          </p:cNvPr>
          <p:cNvSpPr/>
          <p:nvPr/>
        </p:nvSpPr>
        <p:spPr bwMode="auto">
          <a:xfrm>
            <a:off x="3564266" y="3321516"/>
            <a:ext cx="2216980" cy="348080"/>
          </a:xfrm>
          <a:prstGeom prst="roundRect">
            <a:avLst/>
          </a:prstGeom>
          <a:solidFill>
            <a:srgbClr val="FF6D6D">
              <a:alpha val="69804"/>
            </a:srgbClr>
          </a:solidFill>
          <a:ln w="9525" cap="flat" cmpd="sng" algn="ctr">
            <a:solidFill>
              <a:schemeClr val="tx1">
                <a:alpha val="99263"/>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81" name="Rectangle: Rounded Corners 80">
            <a:extLst>
              <a:ext uri="{FF2B5EF4-FFF2-40B4-BE49-F238E27FC236}">
                <a16:creationId xmlns:a16="http://schemas.microsoft.com/office/drawing/2014/main" id="{2498B94E-B4FE-FCB6-9BF4-263B5E8C50E7}"/>
              </a:ext>
            </a:extLst>
          </p:cNvPr>
          <p:cNvSpPr/>
          <p:nvPr/>
        </p:nvSpPr>
        <p:spPr bwMode="auto">
          <a:xfrm>
            <a:off x="491996" y="5094242"/>
            <a:ext cx="2216980" cy="348080"/>
          </a:xfrm>
          <a:prstGeom prst="roundRect">
            <a:avLst/>
          </a:prstGeom>
          <a:solidFill>
            <a:srgbClr val="FF6D6D">
              <a:alpha val="69804"/>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1" i="0" u="none" strike="noStrike" cap="none" normalizeH="0" baseline="0">
                <a:ln>
                  <a:noFill/>
                </a:ln>
                <a:solidFill>
                  <a:schemeClr val="tx1"/>
                </a:solidFill>
                <a:effectLst/>
                <a:latin typeface="Times" charset="0"/>
              </a:rPr>
              <a:t>Exchanges 3Y</a:t>
            </a:r>
          </a:p>
        </p:txBody>
      </p:sp>
    </p:spTree>
    <p:extLst>
      <p:ext uri="{BB962C8B-B14F-4D97-AF65-F5344CB8AC3E}">
        <p14:creationId xmlns:p14="http://schemas.microsoft.com/office/powerpoint/2010/main" val="348729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p:bldP spid="76" grpId="0"/>
      <p:bldP spid="80" grpId="0" animBg="1"/>
      <p:bldP spid="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60323" y="1672589"/>
            <a:ext cx="10471354" cy="929357"/>
          </a:xfrm>
        </p:spPr>
        <p:txBody>
          <a:bodyPr/>
          <a:lstStyle/>
          <a:p>
            <a:r>
              <a:rPr lang="en-US" sz="6600" b="1" spc="0">
                <a:latin typeface="United Sans Rg Md" pitchFamily="50" charset="0"/>
              </a:rPr>
              <a:t>Synthetic Data Generation</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2648276" y="2706475"/>
            <a:ext cx="6895463" cy="553998"/>
          </a:xfrm>
        </p:spPr>
        <p:txBody>
          <a:bodyPr/>
          <a:lstStyle/>
          <a:p>
            <a:r>
              <a:rPr lang="en-US"/>
              <a:t>Gaussian Copula</a:t>
            </a:r>
          </a:p>
        </p:txBody>
      </p:sp>
    </p:spTree>
    <p:extLst>
      <p:ext uri="{BB962C8B-B14F-4D97-AF65-F5344CB8AC3E}">
        <p14:creationId xmlns:p14="http://schemas.microsoft.com/office/powerpoint/2010/main" val="69194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t>Our Team</a:t>
            </a:r>
          </a:p>
        </p:txBody>
      </p:sp>
      <p:sp>
        <p:nvSpPr>
          <p:cNvPr id="8" name="TextBox 7">
            <a:extLst>
              <a:ext uri="{FF2B5EF4-FFF2-40B4-BE49-F238E27FC236}">
                <a16:creationId xmlns:a16="http://schemas.microsoft.com/office/drawing/2014/main" id="{4E863DDB-81C8-8085-0E47-9B861813AFFE}"/>
              </a:ext>
            </a:extLst>
          </p:cNvPr>
          <p:cNvSpPr txBox="1"/>
          <p:nvPr/>
        </p:nvSpPr>
        <p:spPr>
          <a:xfrm>
            <a:off x="583150" y="4747065"/>
            <a:ext cx="1828800" cy="369332"/>
          </a:xfrm>
          <a:prstGeom prst="rect">
            <a:avLst/>
          </a:prstGeom>
          <a:noFill/>
          <a:ln>
            <a:noFill/>
          </a:ln>
        </p:spPr>
        <p:txBody>
          <a:bodyPr wrap="square" lIns="91440" tIns="45720" rIns="91440" bIns="45720" rtlCol="0" anchor="t">
            <a:spAutoFit/>
          </a:bodyPr>
          <a:lstStyle/>
          <a:p>
            <a:pPr algn="ctr"/>
            <a:r>
              <a:rPr lang="en-US" b="1"/>
              <a:t>Naveen </a:t>
            </a:r>
            <a:r>
              <a:rPr lang="en-US" b="1" err="1"/>
              <a:t>Shaji</a:t>
            </a:r>
            <a:endParaRPr lang="en-US" b="1"/>
          </a:p>
        </p:txBody>
      </p:sp>
      <p:sp>
        <p:nvSpPr>
          <p:cNvPr id="9" name="TextBox 8">
            <a:extLst>
              <a:ext uri="{FF2B5EF4-FFF2-40B4-BE49-F238E27FC236}">
                <a16:creationId xmlns:a16="http://schemas.microsoft.com/office/drawing/2014/main" id="{85E8E848-97C6-D999-B8E7-FBD0FE246391}"/>
              </a:ext>
            </a:extLst>
          </p:cNvPr>
          <p:cNvSpPr txBox="1"/>
          <p:nvPr/>
        </p:nvSpPr>
        <p:spPr>
          <a:xfrm>
            <a:off x="2763793" y="4747065"/>
            <a:ext cx="1899862" cy="369332"/>
          </a:xfrm>
          <a:prstGeom prst="rect">
            <a:avLst/>
          </a:prstGeom>
          <a:noFill/>
          <a:ln>
            <a:noFill/>
          </a:ln>
        </p:spPr>
        <p:txBody>
          <a:bodyPr wrap="square" lIns="91440" tIns="45720" rIns="91440" bIns="45720" rtlCol="0" anchor="t">
            <a:spAutoFit/>
          </a:bodyPr>
          <a:lstStyle/>
          <a:p>
            <a:pPr algn="ctr"/>
            <a:r>
              <a:rPr lang="en-US" b="1" err="1"/>
              <a:t>Amisha</a:t>
            </a:r>
            <a:r>
              <a:rPr lang="en-US" b="1"/>
              <a:t> </a:t>
            </a:r>
            <a:r>
              <a:rPr lang="en-US" b="1" err="1"/>
              <a:t>Turkel</a:t>
            </a:r>
            <a:endParaRPr lang="en-US" b="1"/>
          </a:p>
        </p:txBody>
      </p:sp>
      <p:sp>
        <p:nvSpPr>
          <p:cNvPr id="10" name="TextBox 9">
            <a:extLst>
              <a:ext uri="{FF2B5EF4-FFF2-40B4-BE49-F238E27FC236}">
                <a16:creationId xmlns:a16="http://schemas.microsoft.com/office/drawing/2014/main" id="{782F4826-C343-00B5-1732-334E8787FE88}"/>
              </a:ext>
            </a:extLst>
          </p:cNvPr>
          <p:cNvSpPr txBox="1"/>
          <p:nvPr/>
        </p:nvSpPr>
        <p:spPr>
          <a:xfrm>
            <a:off x="5000708" y="4733506"/>
            <a:ext cx="1995290" cy="369332"/>
          </a:xfrm>
          <a:prstGeom prst="rect">
            <a:avLst/>
          </a:prstGeom>
          <a:noFill/>
          <a:ln>
            <a:noFill/>
          </a:ln>
        </p:spPr>
        <p:txBody>
          <a:bodyPr wrap="square" lIns="91440" tIns="45720" rIns="91440" bIns="45720" rtlCol="0" anchor="t">
            <a:spAutoFit/>
          </a:bodyPr>
          <a:lstStyle/>
          <a:p>
            <a:pPr algn="ctr"/>
            <a:r>
              <a:rPr lang="en-US" b="1"/>
              <a:t>Pratik </a:t>
            </a:r>
            <a:r>
              <a:rPr lang="en-US" b="1" err="1"/>
              <a:t>Kamat</a:t>
            </a:r>
            <a:endParaRPr lang="en-US"/>
          </a:p>
        </p:txBody>
      </p:sp>
      <p:sp>
        <p:nvSpPr>
          <p:cNvPr id="11" name="TextBox 10">
            <a:extLst>
              <a:ext uri="{FF2B5EF4-FFF2-40B4-BE49-F238E27FC236}">
                <a16:creationId xmlns:a16="http://schemas.microsoft.com/office/drawing/2014/main" id="{FCC28F68-F645-AD4E-23A1-BE213158C49C}"/>
              </a:ext>
            </a:extLst>
          </p:cNvPr>
          <p:cNvSpPr txBox="1"/>
          <p:nvPr/>
        </p:nvSpPr>
        <p:spPr>
          <a:xfrm>
            <a:off x="7340443" y="4730832"/>
            <a:ext cx="1965702" cy="369332"/>
          </a:xfrm>
          <a:prstGeom prst="rect">
            <a:avLst/>
          </a:prstGeom>
          <a:noFill/>
          <a:ln>
            <a:noFill/>
          </a:ln>
        </p:spPr>
        <p:txBody>
          <a:bodyPr wrap="square" lIns="91440" tIns="45720" rIns="91440" bIns="45720" rtlCol="0" anchor="t">
            <a:spAutoFit/>
          </a:bodyPr>
          <a:lstStyle/>
          <a:p>
            <a:pPr algn="ctr"/>
            <a:r>
              <a:rPr lang="en-US" b="1">
                <a:cs typeface="Calibri"/>
              </a:rPr>
              <a:t>Anusha Reddy</a:t>
            </a:r>
          </a:p>
        </p:txBody>
      </p:sp>
      <p:pic>
        <p:nvPicPr>
          <p:cNvPr id="12" name="Picture 2">
            <a:extLst>
              <a:ext uri="{FF2B5EF4-FFF2-40B4-BE49-F238E27FC236}">
                <a16:creationId xmlns:a16="http://schemas.microsoft.com/office/drawing/2014/main" id="{5D3EEF70-0536-B4A6-A471-BE5D9ED59F7E}"/>
              </a:ext>
            </a:extLst>
          </p:cNvPr>
          <p:cNvPicPr>
            <a:picLocks noChangeAspect="1" noChangeArrowheads="1"/>
          </p:cNvPicPr>
          <p:nvPr/>
        </p:nvPicPr>
        <p:blipFill>
          <a:blip r:embed="rId3"/>
          <a:srcRect l="5586" r="5586"/>
          <a:stretch/>
        </p:blipFill>
        <p:spPr bwMode="auto">
          <a:xfrm>
            <a:off x="4989418" y="1930400"/>
            <a:ext cx="1995290" cy="2598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0D6D13-71BE-87FB-2A12-8B4AFA928417}"/>
              </a:ext>
            </a:extLst>
          </p:cNvPr>
          <p:cNvPicPr>
            <a:picLocks noChangeAspect="1" noChangeArrowheads="1"/>
          </p:cNvPicPr>
          <p:nvPr/>
        </p:nvPicPr>
        <p:blipFill>
          <a:blip r:embed="rId4"/>
          <a:srcRect l="5611" r="5611"/>
          <a:stretch/>
        </p:blipFill>
        <p:spPr bwMode="auto">
          <a:xfrm>
            <a:off x="2752504" y="1930400"/>
            <a:ext cx="1899864" cy="2598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4AC2A4D-FE6B-6570-826C-E20AF94C21C4}"/>
              </a:ext>
            </a:extLst>
          </p:cNvPr>
          <p:cNvPicPr>
            <a:picLocks noChangeAspect="1" noChangeArrowheads="1"/>
          </p:cNvPicPr>
          <p:nvPr/>
        </p:nvPicPr>
        <p:blipFill>
          <a:blip r:embed="rId5"/>
          <a:srcRect l="4343" r="4343"/>
          <a:stretch/>
        </p:blipFill>
        <p:spPr bwMode="auto">
          <a:xfrm>
            <a:off x="585100" y="1930400"/>
            <a:ext cx="1828800" cy="2598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5C8D4AB-E689-2CA6-6D05-6EAC5BC0FA86}"/>
              </a:ext>
            </a:extLst>
          </p:cNvPr>
          <p:cNvPicPr>
            <a:picLocks noChangeAspect="1" noChangeArrowheads="1"/>
          </p:cNvPicPr>
          <p:nvPr/>
        </p:nvPicPr>
        <p:blipFill>
          <a:blip r:embed="rId6"/>
          <a:srcRect l="5503" r="5503"/>
          <a:stretch/>
        </p:blipFill>
        <p:spPr bwMode="auto">
          <a:xfrm>
            <a:off x="7329154" y="1930400"/>
            <a:ext cx="1965703" cy="2598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92D4B9-C3CA-C037-C808-9EC405013A24}"/>
              </a:ext>
            </a:extLst>
          </p:cNvPr>
          <p:cNvSpPr txBox="1"/>
          <p:nvPr/>
        </p:nvSpPr>
        <p:spPr>
          <a:xfrm>
            <a:off x="9584756" y="4730832"/>
            <a:ext cx="2094809" cy="369332"/>
          </a:xfrm>
          <a:prstGeom prst="rect">
            <a:avLst/>
          </a:prstGeom>
          <a:noFill/>
          <a:ln>
            <a:noFill/>
          </a:ln>
        </p:spPr>
        <p:txBody>
          <a:bodyPr wrap="square" lIns="91440" tIns="45720" rIns="91440" bIns="45720" rtlCol="0" anchor="t">
            <a:spAutoFit/>
          </a:bodyPr>
          <a:lstStyle/>
          <a:p>
            <a:pPr algn="ctr"/>
            <a:r>
              <a:rPr lang="en-US" b="1">
                <a:cs typeface="Calibri"/>
              </a:rPr>
              <a:t>Prashanth Suresh</a:t>
            </a:r>
          </a:p>
        </p:txBody>
      </p:sp>
      <p:pic>
        <p:nvPicPr>
          <p:cNvPr id="22" name="Picture 21">
            <a:extLst>
              <a:ext uri="{FF2B5EF4-FFF2-40B4-BE49-F238E27FC236}">
                <a16:creationId xmlns:a16="http://schemas.microsoft.com/office/drawing/2014/main" id="{7B914E4A-51FC-BF52-C8C5-C90F0EA2AB70}"/>
              </a:ext>
            </a:extLst>
          </p:cNvPr>
          <p:cNvPicPr>
            <a:picLocks noChangeAspect="1" noChangeArrowheads="1"/>
          </p:cNvPicPr>
          <p:nvPr/>
        </p:nvPicPr>
        <p:blipFill>
          <a:blip r:embed="rId7"/>
          <a:srcRect l="5611" r="5611"/>
          <a:stretch/>
        </p:blipFill>
        <p:spPr bwMode="auto">
          <a:xfrm>
            <a:off x="9639303" y="1930400"/>
            <a:ext cx="1965703" cy="2598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82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Gaussian Copula</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202153" y="1349881"/>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Captures Probability Distributions between all feature combinations</a:t>
            </a:r>
          </a:p>
        </p:txBody>
      </p:sp>
      <p:grpSp>
        <p:nvGrpSpPr>
          <p:cNvPr id="4" name="Group 3">
            <a:extLst>
              <a:ext uri="{FF2B5EF4-FFF2-40B4-BE49-F238E27FC236}">
                <a16:creationId xmlns:a16="http://schemas.microsoft.com/office/drawing/2014/main" id="{86EEB6CB-6AC8-C687-0489-6B1C87E937A1}"/>
              </a:ext>
            </a:extLst>
          </p:cNvPr>
          <p:cNvGrpSpPr/>
          <p:nvPr/>
        </p:nvGrpSpPr>
        <p:grpSpPr>
          <a:xfrm>
            <a:off x="936978" y="2282914"/>
            <a:ext cx="5758356" cy="3568327"/>
            <a:chOff x="331119" y="2361137"/>
            <a:chExt cx="5911012" cy="3136550"/>
          </a:xfrm>
        </p:grpSpPr>
        <p:sp>
          <p:nvSpPr>
            <p:cNvPr id="16" name="Rectangle: Rounded Corners 15">
              <a:extLst>
                <a:ext uri="{FF2B5EF4-FFF2-40B4-BE49-F238E27FC236}">
                  <a16:creationId xmlns:a16="http://schemas.microsoft.com/office/drawing/2014/main" id="{2B8B56DA-EA03-006A-827F-EDF2F29AC80A}"/>
                </a:ext>
              </a:extLst>
            </p:cNvPr>
            <p:cNvSpPr/>
            <p:nvPr/>
          </p:nvSpPr>
          <p:spPr bwMode="auto">
            <a:xfrm>
              <a:off x="2132705" y="2361137"/>
              <a:ext cx="2216980" cy="34808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
          <p:nvSpPr>
            <p:cNvPr id="18" name="Rectangle: Rounded Corners 17">
              <a:extLst>
                <a:ext uri="{FF2B5EF4-FFF2-40B4-BE49-F238E27FC236}">
                  <a16:creationId xmlns:a16="http://schemas.microsoft.com/office/drawing/2014/main" id="{52EFC4DE-AD31-7446-952E-4FF6653F1C47}"/>
                </a:ext>
              </a:extLst>
            </p:cNvPr>
            <p:cNvSpPr/>
            <p:nvPr/>
          </p:nvSpPr>
          <p:spPr bwMode="auto">
            <a:xfrm>
              <a:off x="331119" y="3020464"/>
              <a:ext cx="2025708" cy="348079"/>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Ownership Segment</a:t>
              </a:r>
              <a:endParaRPr kumimoji="0" lang="en-IN" sz="1400" b="1" i="0" u="none" strike="noStrike" cap="none" normalizeH="0" baseline="0">
                <a:ln>
                  <a:noFill/>
                </a:ln>
                <a:solidFill>
                  <a:schemeClr val="tx1"/>
                </a:solidFill>
                <a:effectLst/>
                <a:latin typeface="Times" charset="0"/>
              </a:endParaRPr>
            </a:p>
          </p:txBody>
        </p:sp>
        <p:sp>
          <p:nvSpPr>
            <p:cNvPr id="23" name="Rectangle: Rounded Corners 22">
              <a:extLst>
                <a:ext uri="{FF2B5EF4-FFF2-40B4-BE49-F238E27FC236}">
                  <a16:creationId xmlns:a16="http://schemas.microsoft.com/office/drawing/2014/main" id="{14113B5B-1A4D-99D8-D40E-2110AF35902E}"/>
                </a:ext>
              </a:extLst>
            </p:cNvPr>
            <p:cNvSpPr/>
            <p:nvPr/>
          </p:nvSpPr>
          <p:spPr bwMode="auto">
            <a:xfrm>
              <a:off x="4079559" y="3020463"/>
              <a:ext cx="2139396" cy="332920"/>
            </a:xfrm>
            <a:prstGeom prst="roundRect">
              <a:avLst/>
            </a:prstGeom>
            <a:solidFill>
              <a:schemeClr val="accent2">
                <a:lumMod val="40000"/>
                <a:lumOff val="60000"/>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24" name="Rectangle: Rounded Corners 23">
              <a:extLst>
                <a:ext uri="{FF2B5EF4-FFF2-40B4-BE49-F238E27FC236}">
                  <a16:creationId xmlns:a16="http://schemas.microsoft.com/office/drawing/2014/main" id="{AFEB506E-458F-1510-EF9B-8D83A19DBC69}"/>
                </a:ext>
              </a:extLst>
            </p:cNvPr>
            <p:cNvSpPr/>
            <p:nvPr/>
          </p:nvSpPr>
          <p:spPr bwMode="auto">
            <a:xfrm>
              <a:off x="331119" y="4542436"/>
              <a:ext cx="2049162" cy="348079"/>
            </a:xfrm>
            <a:prstGeom prst="roundRect">
              <a:avLst/>
            </a:prstGeom>
            <a:solidFill>
              <a:schemeClr val="accent2">
                <a:lumMod val="40000"/>
                <a:lumOff val="60000"/>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
          <p:nvSpPr>
            <p:cNvPr id="27" name="Rectangle: Rounded Corners 26">
              <a:extLst>
                <a:ext uri="{FF2B5EF4-FFF2-40B4-BE49-F238E27FC236}">
                  <a16:creationId xmlns:a16="http://schemas.microsoft.com/office/drawing/2014/main" id="{025CE86C-A809-004E-99C5-61740D614DCC}"/>
                </a:ext>
              </a:extLst>
            </p:cNvPr>
            <p:cNvSpPr/>
            <p:nvPr/>
          </p:nvSpPr>
          <p:spPr bwMode="auto">
            <a:xfrm>
              <a:off x="4102736" y="4542700"/>
              <a:ext cx="2139395" cy="33292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WVR Confirmation 5Y</a:t>
              </a:r>
              <a:endParaRPr kumimoji="0" lang="en-IN" sz="1400" b="1" i="0" u="none" strike="noStrike" cap="none" normalizeH="0" baseline="0">
                <a:ln>
                  <a:noFill/>
                </a:ln>
                <a:solidFill>
                  <a:schemeClr val="tx1"/>
                </a:solidFill>
                <a:effectLst/>
                <a:latin typeface="Times" charset="0"/>
              </a:endParaRPr>
            </a:p>
          </p:txBody>
        </p:sp>
        <p:sp>
          <p:nvSpPr>
            <p:cNvPr id="28" name="Rectangle: Rounded Corners 27">
              <a:extLst>
                <a:ext uri="{FF2B5EF4-FFF2-40B4-BE49-F238E27FC236}">
                  <a16:creationId xmlns:a16="http://schemas.microsoft.com/office/drawing/2014/main" id="{6E911C42-FC26-DFBD-2850-2D869CF6BF34}"/>
                </a:ext>
              </a:extLst>
            </p:cNvPr>
            <p:cNvSpPr/>
            <p:nvPr/>
          </p:nvSpPr>
          <p:spPr bwMode="auto">
            <a:xfrm>
              <a:off x="2132705" y="5149607"/>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Inbound Product</a:t>
              </a:r>
              <a:endParaRPr kumimoji="0" lang="en-IN" sz="1400" b="1" i="0" u="none" strike="noStrike" cap="none" normalizeH="0" baseline="0">
                <a:ln>
                  <a:noFill/>
                </a:ln>
                <a:solidFill>
                  <a:schemeClr val="tx1"/>
                </a:solidFill>
                <a:effectLst/>
                <a:latin typeface="Times" charset="0"/>
              </a:endParaRPr>
            </a:p>
          </p:txBody>
        </p:sp>
        <p:sp>
          <p:nvSpPr>
            <p:cNvPr id="3" name="Oval 2">
              <a:extLst>
                <a:ext uri="{FF2B5EF4-FFF2-40B4-BE49-F238E27FC236}">
                  <a16:creationId xmlns:a16="http://schemas.microsoft.com/office/drawing/2014/main" id="{2F855EEB-8ED0-A861-A0A9-6D090BA1D7C4}"/>
                </a:ext>
              </a:extLst>
            </p:cNvPr>
            <p:cNvSpPr/>
            <p:nvPr/>
          </p:nvSpPr>
          <p:spPr>
            <a:xfrm>
              <a:off x="2379658" y="3486845"/>
              <a:ext cx="1723078" cy="783962"/>
            </a:xfrm>
            <a:prstGeom prst="ellipse">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Joint Probability</a:t>
              </a:r>
            </a:p>
          </p:txBody>
        </p:sp>
        <p:cxnSp>
          <p:nvCxnSpPr>
            <p:cNvPr id="5" name="Straight Connector 4">
              <a:extLst>
                <a:ext uri="{FF2B5EF4-FFF2-40B4-BE49-F238E27FC236}">
                  <a16:creationId xmlns:a16="http://schemas.microsoft.com/office/drawing/2014/main" id="{58C38706-A7D0-D335-1329-82CC5E7232F3}"/>
                </a:ext>
              </a:extLst>
            </p:cNvPr>
            <p:cNvCxnSpPr>
              <a:cxnSpLocks/>
              <a:stCxn id="16" idx="2"/>
              <a:endCxn id="3" idx="0"/>
            </p:cNvCxnSpPr>
            <p:nvPr/>
          </p:nvCxnSpPr>
          <p:spPr>
            <a:xfrm>
              <a:off x="3241196" y="2709217"/>
              <a:ext cx="1" cy="777628"/>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0E9139-BF3F-55CC-C69A-B82B2E1EE44B}"/>
                </a:ext>
              </a:extLst>
            </p:cNvPr>
            <p:cNvCxnSpPr>
              <a:cxnSpLocks/>
              <a:stCxn id="23" idx="1"/>
              <a:endCxn id="3" idx="7"/>
            </p:cNvCxnSpPr>
            <p:nvPr/>
          </p:nvCxnSpPr>
          <p:spPr>
            <a:xfrm flipH="1">
              <a:off x="3850397" y="3186924"/>
              <a:ext cx="229162" cy="41473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F7C830E-7CC1-9EFB-088B-BF5B90F8C55F}"/>
                </a:ext>
              </a:extLst>
            </p:cNvPr>
            <p:cNvCxnSpPr>
              <a:cxnSpLocks/>
              <a:stCxn id="27" idx="1"/>
              <a:endCxn id="3" idx="5"/>
            </p:cNvCxnSpPr>
            <p:nvPr/>
          </p:nvCxnSpPr>
          <p:spPr>
            <a:xfrm flipH="1" flipV="1">
              <a:off x="3850397" y="4155999"/>
              <a:ext cx="252339" cy="55316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787C37-51C1-E5AD-8D29-D8A46684DC85}"/>
                </a:ext>
              </a:extLst>
            </p:cNvPr>
            <p:cNvCxnSpPr>
              <a:cxnSpLocks/>
              <a:stCxn id="28" idx="0"/>
              <a:endCxn id="3" idx="4"/>
            </p:cNvCxnSpPr>
            <p:nvPr/>
          </p:nvCxnSpPr>
          <p:spPr>
            <a:xfrm flipV="1">
              <a:off x="3241196" y="4270807"/>
              <a:ext cx="1" cy="87880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139033-89D8-CC61-0E4C-B3092159B6F8}"/>
                </a:ext>
              </a:extLst>
            </p:cNvPr>
            <p:cNvCxnSpPr>
              <a:cxnSpLocks/>
              <a:stCxn id="24" idx="3"/>
              <a:endCxn id="3" idx="3"/>
            </p:cNvCxnSpPr>
            <p:nvPr/>
          </p:nvCxnSpPr>
          <p:spPr>
            <a:xfrm flipV="1">
              <a:off x="2380281" y="4155999"/>
              <a:ext cx="251716" cy="56047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46166D-7A0A-184E-D0E4-D8D8B1B01356}"/>
                </a:ext>
              </a:extLst>
            </p:cNvPr>
            <p:cNvCxnSpPr>
              <a:cxnSpLocks/>
              <a:stCxn id="3" idx="1"/>
              <a:endCxn id="18" idx="3"/>
            </p:cNvCxnSpPr>
            <p:nvPr/>
          </p:nvCxnSpPr>
          <p:spPr>
            <a:xfrm flipH="1" flipV="1">
              <a:off x="2356827" y="3194504"/>
              <a:ext cx="275169" cy="4071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4A04208-0F3A-8206-6FCF-9091DEC2A395}"/>
              </a:ext>
            </a:extLst>
          </p:cNvPr>
          <p:cNvSpPr txBox="1"/>
          <p:nvPr/>
        </p:nvSpPr>
        <p:spPr>
          <a:xfrm flipH="1">
            <a:off x="7288804" y="2809885"/>
            <a:ext cx="4444061" cy="1815882"/>
          </a:xfrm>
          <a:prstGeom prst="rect">
            <a:avLst/>
          </a:prstGeom>
          <a:noFill/>
          <a:ln>
            <a:solidFill>
              <a:schemeClr val="tx2">
                <a:lumMod val="75000"/>
              </a:schemeClr>
            </a:solidFill>
          </a:ln>
        </p:spPr>
        <p:txBody>
          <a:bodyPr wrap="square" rtlCol="0">
            <a:spAutoFit/>
          </a:bodyPr>
          <a:lstStyle/>
          <a:p>
            <a:pPr marL="285750" indent="-285750">
              <a:buFont typeface="Arial" panose="020B0604020202020204" pitchFamily="34" charset="0"/>
              <a:buChar char="•"/>
            </a:pPr>
            <a:endParaRPr lang="en-US" sz="1600" b="1" i="1"/>
          </a:p>
          <a:p>
            <a:pPr marL="285750" indent="-285750">
              <a:buFont typeface="Arial" panose="020B0604020202020204" pitchFamily="34" charset="0"/>
              <a:buChar char="•"/>
            </a:pPr>
            <a:r>
              <a:rPr lang="en-US" sz="1600" b="1" i="1"/>
              <a:t>Marginal + Joint Probabilities: </a:t>
            </a:r>
            <a:r>
              <a:rPr lang="en-US" sz="1600"/>
              <a:t>Captures all the possible independent and dependent relationships between the attributes of data</a:t>
            </a:r>
          </a:p>
          <a:p>
            <a:pPr marL="285750" indent="-285750">
              <a:buFont typeface="Arial" panose="020B0604020202020204" pitchFamily="34" charset="0"/>
              <a:buChar char="•"/>
            </a:pPr>
            <a:r>
              <a:rPr lang="en-US" sz="1600" b="1" i="1"/>
              <a:t>Manual Tuning: </a:t>
            </a:r>
            <a:r>
              <a:rPr lang="en-US" sz="1600"/>
              <a:t>Need to determine the best fitting distribution for each feature</a:t>
            </a:r>
          </a:p>
          <a:p>
            <a:endParaRPr lang="en-US" sz="1600"/>
          </a:p>
        </p:txBody>
      </p:sp>
      <p:sp>
        <p:nvSpPr>
          <p:cNvPr id="41" name="TextBox 40">
            <a:extLst>
              <a:ext uri="{FF2B5EF4-FFF2-40B4-BE49-F238E27FC236}">
                <a16:creationId xmlns:a16="http://schemas.microsoft.com/office/drawing/2014/main" id="{D6EC11D4-5B1E-048B-DAD4-7A597C836D56}"/>
              </a:ext>
            </a:extLst>
          </p:cNvPr>
          <p:cNvSpPr txBox="1"/>
          <p:nvPr/>
        </p:nvSpPr>
        <p:spPr>
          <a:xfrm flipH="1">
            <a:off x="7288804" y="4745822"/>
            <a:ext cx="4444062" cy="338554"/>
          </a:xfrm>
          <a:prstGeom prst="rect">
            <a:avLst/>
          </a:prstGeom>
          <a:noFill/>
        </p:spPr>
        <p:txBody>
          <a:bodyPr wrap="square" rtlCol="0">
            <a:spAutoFit/>
          </a:bodyPr>
          <a:lstStyle/>
          <a:p>
            <a:pPr algn="ctr"/>
            <a:r>
              <a:rPr lang="en-IN" sz="1600" b="1">
                <a:solidFill>
                  <a:srgbClr val="00B050"/>
                </a:solidFill>
              </a:rPr>
              <a:t>Allows for all data constraints</a:t>
            </a:r>
          </a:p>
        </p:txBody>
      </p:sp>
      <p:sp>
        <p:nvSpPr>
          <p:cNvPr id="15" name="Rectangle: Rounded Corners 14">
            <a:extLst>
              <a:ext uri="{FF2B5EF4-FFF2-40B4-BE49-F238E27FC236}">
                <a16:creationId xmlns:a16="http://schemas.microsoft.com/office/drawing/2014/main" id="{7A7C9804-33F3-576D-0990-93D3D034C2CE}"/>
              </a:ext>
            </a:extLst>
          </p:cNvPr>
          <p:cNvSpPr/>
          <p:nvPr/>
        </p:nvSpPr>
        <p:spPr bwMode="auto">
          <a:xfrm>
            <a:off x="4588612" y="3033003"/>
            <a:ext cx="2084145" cy="382911"/>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17" name="Rectangle: Rounded Corners 16">
            <a:extLst>
              <a:ext uri="{FF2B5EF4-FFF2-40B4-BE49-F238E27FC236}">
                <a16:creationId xmlns:a16="http://schemas.microsoft.com/office/drawing/2014/main" id="{5A1A59BD-B807-C1B5-0CB0-623DE4AAF416}"/>
              </a:ext>
            </a:extLst>
          </p:cNvPr>
          <p:cNvSpPr/>
          <p:nvPr/>
        </p:nvSpPr>
        <p:spPr bwMode="auto">
          <a:xfrm>
            <a:off x="936978" y="4770394"/>
            <a:ext cx="1996241" cy="395996"/>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831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9" grpId="0" animBg="1"/>
      <p:bldP spid="41" grpId="0"/>
      <p:bldP spid="15" grpId="0" animBg="1"/>
      <p:bldP spid="17" grpId="0" animBg="1"/>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Gaussian Copula</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202153" y="1349881"/>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Captures Probability Distributions between all feature combinations</a:t>
            </a:r>
          </a:p>
        </p:txBody>
      </p:sp>
      <p:grpSp>
        <p:nvGrpSpPr>
          <p:cNvPr id="4" name="Group 3">
            <a:extLst>
              <a:ext uri="{FF2B5EF4-FFF2-40B4-BE49-F238E27FC236}">
                <a16:creationId xmlns:a16="http://schemas.microsoft.com/office/drawing/2014/main" id="{86EEB6CB-6AC8-C687-0489-6B1C87E937A1}"/>
              </a:ext>
            </a:extLst>
          </p:cNvPr>
          <p:cNvGrpSpPr/>
          <p:nvPr/>
        </p:nvGrpSpPr>
        <p:grpSpPr>
          <a:xfrm>
            <a:off x="632179" y="2282914"/>
            <a:ext cx="5758356" cy="3568327"/>
            <a:chOff x="331119" y="2361137"/>
            <a:chExt cx="5911012" cy="3136550"/>
          </a:xfrm>
        </p:grpSpPr>
        <p:sp>
          <p:nvSpPr>
            <p:cNvPr id="16" name="Rectangle: Rounded Corners 15">
              <a:extLst>
                <a:ext uri="{FF2B5EF4-FFF2-40B4-BE49-F238E27FC236}">
                  <a16:creationId xmlns:a16="http://schemas.microsoft.com/office/drawing/2014/main" id="{2B8B56DA-EA03-006A-827F-EDF2F29AC80A}"/>
                </a:ext>
              </a:extLst>
            </p:cNvPr>
            <p:cNvSpPr/>
            <p:nvPr/>
          </p:nvSpPr>
          <p:spPr bwMode="auto">
            <a:xfrm>
              <a:off x="2132705" y="2361137"/>
              <a:ext cx="2216980" cy="34808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
          <p:nvSpPr>
            <p:cNvPr id="18" name="Rectangle: Rounded Corners 17">
              <a:extLst>
                <a:ext uri="{FF2B5EF4-FFF2-40B4-BE49-F238E27FC236}">
                  <a16:creationId xmlns:a16="http://schemas.microsoft.com/office/drawing/2014/main" id="{52EFC4DE-AD31-7446-952E-4FF6653F1C47}"/>
                </a:ext>
              </a:extLst>
            </p:cNvPr>
            <p:cNvSpPr/>
            <p:nvPr/>
          </p:nvSpPr>
          <p:spPr bwMode="auto">
            <a:xfrm>
              <a:off x="331119" y="3020464"/>
              <a:ext cx="2025708" cy="348079"/>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Ownership Segment</a:t>
              </a:r>
              <a:endParaRPr kumimoji="0" lang="en-IN" sz="1400" b="1" i="0" u="none" strike="noStrike" cap="none" normalizeH="0" baseline="0">
                <a:ln>
                  <a:noFill/>
                </a:ln>
                <a:solidFill>
                  <a:schemeClr val="tx1"/>
                </a:solidFill>
                <a:effectLst/>
                <a:latin typeface="Times" charset="0"/>
              </a:endParaRPr>
            </a:p>
          </p:txBody>
        </p:sp>
        <p:sp>
          <p:nvSpPr>
            <p:cNvPr id="23" name="Rectangle: Rounded Corners 22">
              <a:extLst>
                <a:ext uri="{FF2B5EF4-FFF2-40B4-BE49-F238E27FC236}">
                  <a16:creationId xmlns:a16="http://schemas.microsoft.com/office/drawing/2014/main" id="{14113B5B-1A4D-99D8-D40E-2110AF35902E}"/>
                </a:ext>
              </a:extLst>
            </p:cNvPr>
            <p:cNvSpPr/>
            <p:nvPr/>
          </p:nvSpPr>
          <p:spPr bwMode="auto">
            <a:xfrm>
              <a:off x="4079559" y="3020463"/>
              <a:ext cx="2139396" cy="332920"/>
            </a:xfrm>
            <a:prstGeom prst="roundRect">
              <a:avLst/>
            </a:prstGeom>
            <a:solidFill>
              <a:schemeClr val="accent2">
                <a:lumMod val="40000"/>
                <a:lumOff val="60000"/>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24" name="Rectangle: Rounded Corners 23">
              <a:extLst>
                <a:ext uri="{FF2B5EF4-FFF2-40B4-BE49-F238E27FC236}">
                  <a16:creationId xmlns:a16="http://schemas.microsoft.com/office/drawing/2014/main" id="{AFEB506E-458F-1510-EF9B-8D83A19DBC69}"/>
                </a:ext>
              </a:extLst>
            </p:cNvPr>
            <p:cNvSpPr/>
            <p:nvPr/>
          </p:nvSpPr>
          <p:spPr bwMode="auto">
            <a:xfrm>
              <a:off x="331119" y="4542436"/>
              <a:ext cx="2049162" cy="348079"/>
            </a:xfrm>
            <a:prstGeom prst="roundRect">
              <a:avLst/>
            </a:prstGeom>
            <a:solidFill>
              <a:schemeClr val="accent2">
                <a:lumMod val="40000"/>
                <a:lumOff val="60000"/>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
          <p:nvSpPr>
            <p:cNvPr id="27" name="Rectangle: Rounded Corners 26">
              <a:extLst>
                <a:ext uri="{FF2B5EF4-FFF2-40B4-BE49-F238E27FC236}">
                  <a16:creationId xmlns:a16="http://schemas.microsoft.com/office/drawing/2014/main" id="{025CE86C-A809-004E-99C5-61740D614DCC}"/>
                </a:ext>
              </a:extLst>
            </p:cNvPr>
            <p:cNvSpPr/>
            <p:nvPr/>
          </p:nvSpPr>
          <p:spPr bwMode="auto">
            <a:xfrm>
              <a:off x="4102736" y="4542700"/>
              <a:ext cx="2139395" cy="33292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WVR Confirmation 5Y</a:t>
              </a:r>
              <a:endParaRPr kumimoji="0" lang="en-IN" sz="1400" b="1" i="0" u="none" strike="noStrike" cap="none" normalizeH="0" baseline="0">
                <a:ln>
                  <a:noFill/>
                </a:ln>
                <a:solidFill>
                  <a:schemeClr val="tx1"/>
                </a:solidFill>
                <a:effectLst/>
                <a:latin typeface="Times" charset="0"/>
              </a:endParaRPr>
            </a:p>
          </p:txBody>
        </p:sp>
        <p:sp>
          <p:nvSpPr>
            <p:cNvPr id="28" name="Rectangle: Rounded Corners 27">
              <a:extLst>
                <a:ext uri="{FF2B5EF4-FFF2-40B4-BE49-F238E27FC236}">
                  <a16:creationId xmlns:a16="http://schemas.microsoft.com/office/drawing/2014/main" id="{6E911C42-FC26-DFBD-2850-2D869CF6BF34}"/>
                </a:ext>
              </a:extLst>
            </p:cNvPr>
            <p:cNvSpPr/>
            <p:nvPr/>
          </p:nvSpPr>
          <p:spPr bwMode="auto">
            <a:xfrm>
              <a:off x="2132705" y="5149607"/>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Inbound Product</a:t>
              </a:r>
              <a:endParaRPr kumimoji="0" lang="en-IN" sz="1400" b="1" i="0" u="none" strike="noStrike" cap="none" normalizeH="0" baseline="0">
                <a:ln>
                  <a:noFill/>
                </a:ln>
                <a:solidFill>
                  <a:schemeClr val="tx1"/>
                </a:solidFill>
                <a:effectLst/>
                <a:latin typeface="Times" charset="0"/>
              </a:endParaRPr>
            </a:p>
          </p:txBody>
        </p:sp>
        <p:sp>
          <p:nvSpPr>
            <p:cNvPr id="3" name="Oval 2">
              <a:extLst>
                <a:ext uri="{FF2B5EF4-FFF2-40B4-BE49-F238E27FC236}">
                  <a16:creationId xmlns:a16="http://schemas.microsoft.com/office/drawing/2014/main" id="{2F855EEB-8ED0-A861-A0A9-6D090BA1D7C4}"/>
                </a:ext>
              </a:extLst>
            </p:cNvPr>
            <p:cNvSpPr/>
            <p:nvPr/>
          </p:nvSpPr>
          <p:spPr>
            <a:xfrm>
              <a:off x="2379658" y="3486845"/>
              <a:ext cx="1723078" cy="783962"/>
            </a:xfrm>
            <a:prstGeom prst="ellipse">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Joint Probability</a:t>
              </a:r>
            </a:p>
          </p:txBody>
        </p:sp>
        <p:cxnSp>
          <p:nvCxnSpPr>
            <p:cNvPr id="5" name="Straight Connector 4">
              <a:extLst>
                <a:ext uri="{FF2B5EF4-FFF2-40B4-BE49-F238E27FC236}">
                  <a16:creationId xmlns:a16="http://schemas.microsoft.com/office/drawing/2014/main" id="{58C38706-A7D0-D335-1329-82CC5E7232F3}"/>
                </a:ext>
              </a:extLst>
            </p:cNvPr>
            <p:cNvCxnSpPr>
              <a:cxnSpLocks/>
              <a:stCxn id="16" idx="2"/>
              <a:endCxn id="3" idx="0"/>
            </p:cNvCxnSpPr>
            <p:nvPr/>
          </p:nvCxnSpPr>
          <p:spPr>
            <a:xfrm>
              <a:off x="3241196" y="2709217"/>
              <a:ext cx="1" cy="777628"/>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0E9139-BF3F-55CC-C69A-B82B2E1EE44B}"/>
                </a:ext>
              </a:extLst>
            </p:cNvPr>
            <p:cNvCxnSpPr>
              <a:cxnSpLocks/>
              <a:stCxn id="23" idx="1"/>
              <a:endCxn id="3" idx="7"/>
            </p:cNvCxnSpPr>
            <p:nvPr/>
          </p:nvCxnSpPr>
          <p:spPr>
            <a:xfrm flipH="1">
              <a:off x="3850397" y="3186924"/>
              <a:ext cx="229162" cy="41473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F7C830E-7CC1-9EFB-088B-BF5B90F8C55F}"/>
                </a:ext>
              </a:extLst>
            </p:cNvPr>
            <p:cNvCxnSpPr>
              <a:cxnSpLocks/>
              <a:stCxn id="27" idx="1"/>
              <a:endCxn id="3" idx="5"/>
            </p:cNvCxnSpPr>
            <p:nvPr/>
          </p:nvCxnSpPr>
          <p:spPr>
            <a:xfrm flipH="1" flipV="1">
              <a:off x="3850397" y="4155999"/>
              <a:ext cx="252339" cy="55316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787C37-51C1-E5AD-8D29-D8A46684DC85}"/>
                </a:ext>
              </a:extLst>
            </p:cNvPr>
            <p:cNvCxnSpPr>
              <a:cxnSpLocks/>
              <a:stCxn id="28" idx="0"/>
              <a:endCxn id="3" idx="4"/>
            </p:cNvCxnSpPr>
            <p:nvPr/>
          </p:nvCxnSpPr>
          <p:spPr>
            <a:xfrm flipV="1">
              <a:off x="3241196" y="4270807"/>
              <a:ext cx="1" cy="87880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139033-89D8-CC61-0E4C-B3092159B6F8}"/>
                </a:ext>
              </a:extLst>
            </p:cNvPr>
            <p:cNvCxnSpPr>
              <a:cxnSpLocks/>
              <a:stCxn id="24" idx="3"/>
              <a:endCxn id="3" idx="3"/>
            </p:cNvCxnSpPr>
            <p:nvPr/>
          </p:nvCxnSpPr>
          <p:spPr>
            <a:xfrm flipV="1">
              <a:off x="2380281" y="4155999"/>
              <a:ext cx="251716" cy="56047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46166D-7A0A-184E-D0E4-D8D8B1B01356}"/>
                </a:ext>
              </a:extLst>
            </p:cNvPr>
            <p:cNvCxnSpPr>
              <a:cxnSpLocks/>
              <a:stCxn id="3" idx="1"/>
              <a:endCxn id="18" idx="3"/>
            </p:cNvCxnSpPr>
            <p:nvPr/>
          </p:nvCxnSpPr>
          <p:spPr>
            <a:xfrm flipH="1" flipV="1">
              <a:off x="2356827" y="3194504"/>
              <a:ext cx="275169" cy="4071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4A04208-0F3A-8206-6FCF-9091DEC2A395}"/>
              </a:ext>
            </a:extLst>
          </p:cNvPr>
          <p:cNvSpPr txBox="1"/>
          <p:nvPr/>
        </p:nvSpPr>
        <p:spPr>
          <a:xfrm flipH="1">
            <a:off x="6941574" y="2809885"/>
            <a:ext cx="4876794" cy="2062103"/>
          </a:xfrm>
          <a:prstGeom prst="rect">
            <a:avLst/>
          </a:prstGeom>
          <a:noFill/>
          <a:ln>
            <a:solidFill>
              <a:schemeClr val="tx2">
                <a:lumMod val="75000"/>
              </a:schemeClr>
            </a:solidFill>
          </a:ln>
        </p:spPr>
        <p:txBody>
          <a:bodyPr wrap="square" rtlCol="0">
            <a:spAutoFit/>
          </a:bodyPr>
          <a:lstStyle/>
          <a:p>
            <a:pPr marL="285750" indent="-285750">
              <a:buFont typeface="Arial" panose="020B0604020202020204" pitchFamily="34" charset="0"/>
              <a:buChar char="•"/>
            </a:pPr>
            <a:endParaRPr lang="en-US" sz="1600" b="1" i="1"/>
          </a:p>
          <a:p>
            <a:r>
              <a:rPr lang="en-US" sz="1600" b="1" i="1"/>
              <a:t>Probabilities between all feature combinations: </a:t>
            </a:r>
            <a:r>
              <a:rPr lang="en-US" sz="1600"/>
              <a:t>Unlike </a:t>
            </a:r>
            <a:r>
              <a:rPr lang="en-US" sz="1600" err="1"/>
              <a:t>DataSynthesizer</a:t>
            </a:r>
            <a:r>
              <a:rPr lang="en-US" sz="1600"/>
              <a:t> which captures probabilities only between important features</a:t>
            </a:r>
          </a:p>
          <a:p>
            <a:endParaRPr lang="en-US" sz="1600"/>
          </a:p>
          <a:p>
            <a:r>
              <a:rPr lang="en-US" sz="1600" b="1" i="1"/>
              <a:t>Manual Tuning: </a:t>
            </a:r>
            <a:r>
              <a:rPr lang="en-US" sz="1600"/>
              <a:t>Need to determine the best fitting distribution for each feature</a:t>
            </a:r>
          </a:p>
          <a:p>
            <a:endParaRPr lang="en-US" sz="1600"/>
          </a:p>
        </p:txBody>
      </p:sp>
      <p:sp>
        <p:nvSpPr>
          <p:cNvPr id="41" name="TextBox 40">
            <a:extLst>
              <a:ext uri="{FF2B5EF4-FFF2-40B4-BE49-F238E27FC236}">
                <a16:creationId xmlns:a16="http://schemas.microsoft.com/office/drawing/2014/main" id="{D6EC11D4-5B1E-048B-DAD4-7A597C836D56}"/>
              </a:ext>
            </a:extLst>
          </p:cNvPr>
          <p:cNvSpPr txBox="1"/>
          <p:nvPr/>
        </p:nvSpPr>
        <p:spPr>
          <a:xfrm flipH="1">
            <a:off x="7288804" y="4883470"/>
            <a:ext cx="4444062" cy="338554"/>
          </a:xfrm>
          <a:prstGeom prst="rect">
            <a:avLst/>
          </a:prstGeom>
          <a:noFill/>
        </p:spPr>
        <p:txBody>
          <a:bodyPr wrap="square" rtlCol="0">
            <a:spAutoFit/>
          </a:bodyPr>
          <a:lstStyle/>
          <a:p>
            <a:pPr algn="ctr"/>
            <a:r>
              <a:rPr lang="en-IN" sz="1600" b="1">
                <a:solidFill>
                  <a:srgbClr val="00B050"/>
                </a:solidFill>
              </a:rPr>
              <a:t>Allows for all data constraints</a:t>
            </a:r>
          </a:p>
        </p:txBody>
      </p:sp>
      <p:sp>
        <p:nvSpPr>
          <p:cNvPr id="15" name="Rectangle: Rounded Corners 14">
            <a:extLst>
              <a:ext uri="{FF2B5EF4-FFF2-40B4-BE49-F238E27FC236}">
                <a16:creationId xmlns:a16="http://schemas.microsoft.com/office/drawing/2014/main" id="{7A7C9804-33F3-576D-0990-93D3D034C2CE}"/>
              </a:ext>
            </a:extLst>
          </p:cNvPr>
          <p:cNvSpPr/>
          <p:nvPr/>
        </p:nvSpPr>
        <p:spPr bwMode="auto">
          <a:xfrm>
            <a:off x="4283813" y="3033003"/>
            <a:ext cx="2084145" cy="382911"/>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17" name="Rectangle: Rounded Corners 16">
            <a:extLst>
              <a:ext uri="{FF2B5EF4-FFF2-40B4-BE49-F238E27FC236}">
                <a16:creationId xmlns:a16="http://schemas.microsoft.com/office/drawing/2014/main" id="{5A1A59BD-B807-C1B5-0CB0-623DE4AAF416}"/>
              </a:ext>
            </a:extLst>
          </p:cNvPr>
          <p:cNvSpPr/>
          <p:nvPr/>
        </p:nvSpPr>
        <p:spPr bwMode="auto">
          <a:xfrm>
            <a:off x="632179" y="4770394"/>
            <a:ext cx="1996241" cy="395996"/>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9180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9" grpId="0" animBg="1"/>
      <p:bldP spid="41" grpId="0"/>
      <p:bldP spid="15" grpId="0" animBg="1"/>
      <p:bldP spid="17" grpId="0" animBg="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31099"/>
            <a:ext cx="9234309" cy="512448"/>
          </a:xfrm>
        </p:spPr>
        <p:txBody>
          <a:bodyPr/>
          <a:lstStyle/>
          <a:p>
            <a:r>
              <a:rPr lang="en-US">
                <a:latin typeface="Acumin Pro ExtraCondensed"/>
              </a:rPr>
              <a:t>Effectively Captures Relevant Information</a:t>
            </a:r>
            <a:endParaRPr lang="en-US"/>
          </a:p>
        </p:txBody>
      </p:sp>
      <p:cxnSp>
        <p:nvCxnSpPr>
          <p:cNvPr id="12" name="Straight Connector 11">
            <a:extLst>
              <a:ext uri="{FF2B5EF4-FFF2-40B4-BE49-F238E27FC236}">
                <a16:creationId xmlns:a16="http://schemas.microsoft.com/office/drawing/2014/main" id="{688C409A-219D-EB1E-C0CE-B8B119F46D37}"/>
              </a:ext>
            </a:extLst>
          </p:cNvPr>
          <p:cNvCxnSpPr>
            <a:cxnSpLocks/>
          </p:cNvCxnSpPr>
          <p:nvPr/>
        </p:nvCxnSpPr>
        <p:spPr>
          <a:xfrm>
            <a:off x="4692958" y="1291074"/>
            <a:ext cx="0" cy="461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8A48FA-439C-1417-E8FF-332C4CF7A4C5}"/>
              </a:ext>
            </a:extLst>
          </p:cNvPr>
          <p:cNvCxnSpPr>
            <a:cxnSpLocks/>
          </p:cNvCxnSpPr>
          <p:nvPr/>
        </p:nvCxnSpPr>
        <p:spPr>
          <a:xfrm>
            <a:off x="8483705" y="1291074"/>
            <a:ext cx="41992" cy="4617156"/>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365DF01-E66C-75D7-87D3-77A3DD111801}"/>
              </a:ext>
            </a:extLst>
          </p:cNvPr>
          <p:cNvGrpSpPr/>
          <p:nvPr/>
        </p:nvGrpSpPr>
        <p:grpSpPr>
          <a:xfrm>
            <a:off x="4744033" y="1808257"/>
            <a:ext cx="3575596" cy="3879521"/>
            <a:chOff x="4813483" y="1375137"/>
            <a:chExt cx="3575596" cy="3879521"/>
          </a:xfrm>
        </p:grpSpPr>
        <p:grpSp>
          <p:nvGrpSpPr>
            <p:cNvPr id="33" name="Group 32">
              <a:extLst>
                <a:ext uri="{FF2B5EF4-FFF2-40B4-BE49-F238E27FC236}">
                  <a16:creationId xmlns:a16="http://schemas.microsoft.com/office/drawing/2014/main" id="{BD964CE3-3A74-5A52-68D1-42C585BB5F26}"/>
                </a:ext>
              </a:extLst>
            </p:cNvPr>
            <p:cNvGrpSpPr/>
            <p:nvPr/>
          </p:nvGrpSpPr>
          <p:grpSpPr>
            <a:xfrm>
              <a:off x="4813483" y="1375137"/>
              <a:ext cx="3575596" cy="3879521"/>
              <a:chOff x="5049455" y="1375137"/>
              <a:chExt cx="3575596" cy="3879521"/>
            </a:xfrm>
          </p:grpSpPr>
          <p:sp>
            <p:nvSpPr>
              <p:cNvPr id="36" name="TextBox 35">
                <a:extLst>
                  <a:ext uri="{FF2B5EF4-FFF2-40B4-BE49-F238E27FC236}">
                    <a16:creationId xmlns:a16="http://schemas.microsoft.com/office/drawing/2014/main" id="{4511AE93-3053-6721-E404-3FE05F3A14D3}"/>
                  </a:ext>
                </a:extLst>
              </p:cNvPr>
              <p:cNvSpPr txBox="1"/>
              <p:nvPr/>
            </p:nvSpPr>
            <p:spPr>
              <a:xfrm>
                <a:off x="5049455" y="4669883"/>
                <a:ext cx="3575596" cy="584775"/>
              </a:xfrm>
              <a:prstGeom prst="rect">
                <a:avLst/>
              </a:prstGeom>
              <a:noFill/>
              <a:ln>
                <a:noFill/>
              </a:ln>
            </p:spPr>
            <p:txBody>
              <a:bodyPr wrap="square" lIns="91440" tIns="45720" rIns="91440" bIns="45720" rtlCol="0" anchor="t">
                <a:spAutoFit/>
              </a:bodyPr>
              <a:lstStyle/>
              <a:p>
                <a:pPr algn="ctr"/>
                <a:r>
                  <a:rPr lang="en-IN" sz="1600"/>
                  <a:t>Moderately Similar Univariate distributions Overall Similarity: </a:t>
                </a:r>
                <a:r>
                  <a:rPr lang="en-IN" sz="1600" b="1"/>
                  <a:t>90%</a:t>
                </a:r>
              </a:p>
            </p:txBody>
          </p:sp>
          <p:grpSp>
            <p:nvGrpSpPr>
              <p:cNvPr id="26" name="Group 25">
                <a:extLst>
                  <a:ext uri="{FF2B5EF4-FFF2-40B4-BE49-F238E27FC236}">
                    <a16:creationId xmlns:a16="http://schemas.microsoft.com/office/drawing/2014/main" id="{4A0F43FA-A5BD-0485-27D1-E7BC044D7964}"/>
                  </a:ext>
                </a:extLst>
              </p:cNvPr>
              <p:cNvGrpSpPr/>
              <p:nvPr/>
            </p:nvGrpSpPr>
            <p:grpSpPr>
              <a:xfrm>
                <a:off x="5464982" y="1375137"/>
                <a:ext cx="2979173" cy="3295009"/>
                <a:chOff x="431532" y="1021176"/>
                <a:chExt cx="2979173" cy="3295009"/>
              </a:xfrm>
            </p:grpSpPr>
            <p:sp>
              <p:nvSpPr>
                <p:cNvPr id="28" name="TextBox 27">
                  <a:extLst>
                    <a:ext uri="{FF2B5EF4-FFF2-40B4-BE49-F238E27FC236}">
                      <a16:creationId xmlns:a16="http://schemas.microsoft.com/office/drawing/2014/main" id="{056918A9-5A4E-1ED1-D79B-449990BF7364}"/>
                    </a:ext>
                  </a:extLst>
                </p:cNvPr>
                <p:cNvSpPr txBox="1"/>
                <p:nvPr/>
              </p:nvSpPr>
              <p:spPr>
                <a:xfrm>
                  <a:off x="431532" y="1021176"/>
                  <a:ext cx="2979173" cy="457200"/>
                </a:xfrm>
                <a:prstGeom prst="rect">
                  <a:avLst/>
                </a:prstGeom>
                <a:noFill/>
                <a:ln>
                  <a:solidFill>
                    <a:schemeClr val="accent1"/>
                  </a:solidFill>
                </a:ln>
              </p:spPr>
              <p:txBody>
                <a:bodyPr wrap="square" rtlCol="0" anchor="ctr">
                  <a:spAutoFit/>
                </a:bodyPr>
                <a:lstStyle/>
                <a:p>
                  <a:pPr algn="ctr"/>
                  <a:r>
                    <a:rPr lang="en-IN" sz="1600" b="1"/>
                    <a:t>Data Distribution</a:t>
                  </a:r>
                </a:p>
              </p:txBody>
            </p:sp>
            <p:sp>
              <p:nvSpPr>
                <p:cNvPr id="31" name="TextBox 30">
                  <a:extLst>
                    <a:ext uri="{FF2B5EF4-FFF2-40B4-BE49-F238E27FC236}">
                      <a16:creationId xmlns:a16="http://schemas.microsoft.com/office/drawing/2014/main" id="{76B7CC69-39C1-4358-662A-C7217CE280F0}"/>
                    </a:ext>
                  </a:extLst>
                </p:cNvPr>
                <p:cNvSpPr txBox="1"/>
                <p:nvPr/>
              </p:nvSpPr>
              <p:spPr>
                <a:xfrm>
                  <a:off x="751165" y="3792965"/>
                  <a:ext cx="2339905" cy="523220"/>
                </a:xfrm>
                <a:prstGeom prst="rect">
                  <a:avLst/>
                </a:prstGeom>
                <a:noFill/>
              </p:spPr>
              <p:txBody>
                <a:bodyPr wrap="square" rtlCol="0">
                  <a:spAutoFit/>
                </a:bodyPr>
                <a:lstStyle/>
                <a:p>
                  <a:pPr algn="ctr"/>
                  <a:r>
                    <a:rPr lang="en-IN" sz="1400" b="1"/>
                    <a:t>Real vs Synthetic Distribution</a:t>
                  </a:r>
                </a:p>
              </p:txBody>
            </p:sp>
          </p:grpSp>
        </p:grpSp>
        <p:pic>
          <p:nvPicPr>
            <p:cNvPr id="4" name="Picture 3">
              <a:extLst>
                <a:ext uri="{FF2B5EF4-FFF2-40B4-BE49-F238E27FC236}">
                  <a16:creationId xmlns:a16="http://schemas.microsoft.com/office/drawing/2014/main" id="{3F629F1D-E17E-B8D2-846A-B29FAA877029}"/>
                </a:ext>
              </a:extLst>
            </p:cNvPr>
            <p:cNvPicPr>
              <a:picLocks noChangeAspect="1"/>
            </p:cNvPicPr>
            <p:nvPr/>
          </p:nvPicPr>
          <p:blipFill>
            <a:blip r:embed="rId3"/>
            <a:stretch>
              <a:fillRect/>
            </a:stretch>
          </p:blipFill>
          <p:spPr>
            <a:xfrm>
              <a:off x="4822317" y="1914201"/>
              <a:ext cx="3529498" cy="2273137"/>
            </a:xfrm>
            <a:prstGeom prst="rect">
              <a:avLst/>
            </a:prstGeom>
          </p:spPr>
        </p:pic>
      </p:grpSp>
      <p:grpSp>
        <p:nvGrpSpPr>
          <p:cNvPr id="11" name="Group 10">
            <a:extLst>
              <a:ext uri="{FF2B5EF4-FFF2-40B4-BE49-F238E27FC236}">
                <a16:creationId xmlns:a16="http://schemas.microsoft.com/office/drawing/2014/main" id="{E7E8A8DC-3884-715B-E802-676A8A4120EA}"/>
              </a:ext>
            </a:extLst>
          </p:cNvPr>
          <p:cNvGrpSpPr/>
          <p:nvPr/>
        </p:nvGrpSpPr>
        <p:grpSpPr>
          <a:xfrm>
            <a:off x="34725" y="1796971"/>
            <a:ext cx="4526341" cy="3644586"/>
            <a:chOff x="-4222" y="2040452"/>
            <a:chExt cx="4776825" cy="3365061"/>
          </a:xfrm>
        </p:grpSpPr>
        <p:grpSp>
          <p:nvGrpSpPr>
            <p:cNvPr id="32" name="Group 31">
              <a:extLst>
                <a:ext uri="{FF2B5EF4-FFF2-40B4-BE49-F238E27FC236}">
                  <a16:creationId xmlns:a16="http://schemas.microsoft.com/office/drawing/2014/main" id="{131D1425-3537-EF7B-6088-94D20FACD692}"/>
                </a:ext>
              </a:extLst>
            </p:cNvPr>
            <p:cNvGrpSpPr/>
            <p:nvPr/>
          </p:nvGrpSpPr>
          <p:grpSpPr>
            <a:xfrm>
              <a:off x="643917" y="2040452"/>
              <a:ext cx="3720918" cy="3365061"/>
              <a:chOff x="643917" y="2040452"/>
              <a:chExt cx="3720918" cy="3365061"/>
            </a:xfrm>
          </p:grpSpPr>
          <p:sp>
            <p:nvSpPr>
              <p:cNvPr id="20" name="TextBox 19">
                <a:extLst>
                  <a:ext uri="{FF2B5EF4-FFF2-40B4-BE49-F238E27FC236}">
                    <a16:creationId xmlns:a16="http://schemas.microsoft.com/office/drawing/2014/main" id="{4150D85D-D141-5372-40A8-273D631A2EE2}"/>
                  </a:ext>
                </a:extLst>
              </p:cNvPr>
              <p:cNvSpPr txBox="1"/>
              <p:nvPr/>
            </p:nvSpPr>
            <p:spPr>
              <a:xfrm>
                <a:off x="942129" y="2040452"/>
                <a:ext cx="2979173" cy="457200"/>
              </a:xfrm>
              <a:prstGeom prst="rect">
                <a:avLst/>
              </a:prstGeom>
              <a:noFill/>
              <a:ln>
                <a:solidFill>
                  <a:schemeClr val="accent1"/>
                </a:solidFill>
              </a:ln>
            </p:spPr>
            <p:txBody>
              <a:bodyPr wrap="square" rtlCol="0" anchor="ctr">
                <a:spAutoFit/>
              </a:bodyPr>
              <a:lstStyle/>
              <a:p>
                <a:pPr algn="ctr"/>
                <a:r>
                  <a:rPr lang="en-IN" sz="1600" b="1"/>
                  <a:t>Cluster Comparison</a:t>
                </a:r>
              </a:p>
            </p:txBody>
          </p:sp>
          <p:sp>
            <p:nvSpPr>
              <p:cNvPr id="34" name="TextBox 33">
                <a:extLst>
                  <a:ext uri="{FF2B5EF4-FFF2-40B4-BE49-F238E27FC236}">
                    <a16:creationId xmlns:a16="http://schemas.microsoft.com/office/drawing/2014/main" id="{ABA4CCAF-6E22-B6F3-59B1-93D2B5CE03FC}"/>
                  </a:ext>
                </a:extLst>
              </p:cNvPr>
              <p:cNvSpPr txBox="1"/>
              <p:nvPr/>
            </p:nvSpPr>
            <p:spPr>
              <a:xfrm>
                <a:off x="643917" y="5092925"/>
                <a:ext cx="3575596" cy="312588"/>
              </a:xfrm>
              <a:prstGeom prst="rect">
                <a:avLst/>
              </a:prstGeom>
              <a:noFill/>
              <a:ln>
                <a:noFill/>
              </a:ln>
            </p:spPr>
            <p:txBody>
              <a:bodyPr wrap="square" rtlCol="0">
                <a:spAutoFit/>
              </a:bodyPr>
              <a:lstStyle/>
              <a:p>
                <a:pPr algn="ctr"/>
                <a:r>
                  <a:rPr lang="en-IN" sz="1600"/>
                  <a:t>Very similar clusters formed</a:t>
                </a:r>
              </a:p>
            </p:txBody>
          </p:sp>
          <p:sp>
            <p:nvSpPr>
              <p:cNvPr id="24" name="TextBox 23">
                <a:extLst>
                  <a:ext uri="{FF2B5EF4-FFF2-40B4-BE49-F238E27FC236}">
                    <a16:creationId xmlns:a16="http://schemas.microsoft.com/office/drawing/2014/main" id="{196DFBCE-25CE-7FD3-52B0-F726707469E1}"/>
                  </a:ext>
                </a:extLst>
              </p:cNvPr>
              <p:cNvSpPr txBox="1"/>
              <p:nvPr/>
            </p:nvSpPr>
            <p:spPr>
              <a:xfrm>
                <a:off x="2802923" y="4610076"/>
                <a:ext cx="1561912" cy="284172"/>
              </a:xfrm>
              <a:prstGeom prst="rect">
                <a:avLst/>
              </a:prstGeom>
              <a:noFill/>
            </p:spPr>
            <p:txBody>
              <a:bodyPr wrap="square" rtlCol="0">
                <a:spAutoFit/>
              </a:bodyPr>
              <a:lstStyle/>
              <a:p>
                <a:pPr algn="ctr"/>
                <a:r>
                  <a:rPr lang="en-IN" sz="1400" b="1"/>
                  <a:t>Synthetic Data</a:t>
                </a:r>
              </a:p>
            </p:txBody>
          </p:sp>
          <p:sp>
            <p:nvSpPr>
              <p:cNvPr id="23" name="TextBox 22">
                <a:extLst>
                  <a:ext uri="{FF2B5EF4-FFF2-40B4-BE49-F238E27FC236}">
                    <a16:creationId xmlns:a16="http://schemas.microsoft.com/office/drawing/2014/main" id="{F2009AB2-2793-B055-C2BE-E50498C348E8}"/>
                  </a:ext>
                </a:extLst>
              </p:cNvPr>
              <p:cNvSpPr txBox="1"/>
              <p:nvPr/>
            </p:nvSpPr>
            <p:spPr>
              <a:xfrm>
                <a:off x="643917" y="4628006"/>
                <a:ext cx="1166596" cy="284172"/>
              </a:xfrm>
              <a:prstGeom prst="rect">
                <a:avLst/>
              </a:prstGeom>
              <a:noFill/>
            </p:spPr>
            <p:txBody>
              <a:bodyPr wrap="square" rtlCol="0">
                <a:spAutoFit/>
              </a:bodyPr>
              <a:lstStyle/>
              <a:p>
                <a:pPr algn="ctr"/>
                <a:r>
                  <a:rPr lang="en-IN" sz="1400" b="1"/>
                  <a:t>Real Data</a:t>
                </a:r>
              </a:p>
            </p:txBody>
          </p:sp>
        </p:grpSp>
        <p:pic>
          <p:nvPicPr>
            <p:cNvPr id="8" name="Picture 7">
              <a:extLst>
                <a:ext uri="{FF2B5EF4-FFF2-40B4-BE49-F238E27FC236}">
                  <a16:creationId xmlns:a16="http://schemas.microsoft.com/office/drawing/2014/main" id="{580BF736-B2A8-FE6B-224B-04BB4CEDD37E}"/>
                </a:ext>
              </a:extLst>
            </p:cNvPr>
            <p:cNvPicPr>
              <a:picLocks noChangeAspect="1"/>
            </p:cNvPicPr>
            <p:nvPr/>
          </p:nvPicPr>
          <p:blipFill>
            <a:blip r:embed="rId4"/>
            <a:stretch>
              <a:fillRect/>
            </a:stretch>
          </p:blipFill>
          <p:spPr>
            <a:xfrm>
              <a:off x="2368424" y="2627678"/>
              <a:ext cx="2404179" cy="1994459"/>
            </a:xfrm>
            <a:prstGeom prst="rect">
              <a:avLst/>
            </a:prstGeom>
          </p:spPr>
        </p:pic>
        <p:pic>
          <p:nvPicPr>
            <p:cNvPr id="10" name="Picture 9">
              <a:extLst>
                <a:ext uri="{FF2B5EF4-FFF2-40B4-BE49-F238E27FC236}">
                  <a16:creationId xmlns:a16="http://schemas.microsoft.com/office/drawing/2014/main" id="{4A8E8779-1CAA-0CE0-F32C-684106559D1D}"/>
                </a:ext>
              </a:extLst>
            </p:cNvPr>
            <p:cNvPicPr>
              <a:picLocks noChangeAspect="1"/>
            </p:cNvPicPr>
            <p:nvPr/>
          </p:nvPicPr>
          <p:blipFill>
            <a:blip r:embed="rId5"/>
            <a:stretch>
              <a:fillRect/>
            </a:stretch>
          </p:blipFill>
          <p:spPr>
            <a:xfrm>
              <a:off x="-4222" y="2633547"/>
              <a:ext cx="2409004" cy="1994459"/>
            </a:xfrm>
            <a:prstGeom prst="rect">
              <a:avLst/>
            </a:prstGeom>
          </p:spPr>
        </p:pic>
      </p:grpSp>
      <p:grpSp>
        <p:nvGrpSpPr>
          <p:cNvPr id="22" name="Group 21">
            <a:extLst>
              <a:ext uri="{FF2B5EF4-FFF2-40B4-BE49-F238E27FC236}">
                <a16:creationId xmlns:a16="http://schemas.microsoft.com/office/drawing/2014/main" id="{F719957F-1F1F-91CD-775C-0041134F6A4A}"/>
              </a:ext>
            </a:extLst>
          </p:cNvPr>
          <p:cNvGrpSpPr/>
          <p:nvPr/>
        </p:nvGrpSpPr>
        <p:grpSpPr>
          <a:xfrm>
            <a:off x="8576766" y="1808258"/>
            <a:ext cx="3575596" cy="3879519"/>
            <a:chOff x="8576766" y="1488027"/>
            <a:chExt cx="3575596" cy="3879519"/>
          </a:xfrm>
        </p:grpSpPr>
        <p:sp>
          <p:nvSpPr>
            <p:cNvPr id="57" name="TextBox 56">
              <a:extLst>
                <a:ext uri="{FF2B5EF4-FFF2-40B4-BE49-F238E27FC236}">
                  <a16:creationId xmlns:a16="http://schemas.microsoft.com/office/drawing/2014/main" id="{56CB0983-CE22-2C5E-EB1A-662B1DB90623}"/>
                </a:ext>
              </a:extLst>
            </p:cNvPr>
            <p:cNvSpPr txBox="1"/>
            <p:nvPr/>
          </p:nvSpPr>
          <p:spPr>
            <a:xfrm>
              <a:off x="8874978" y="1488027"/>
              <a:ext cx="2979173" cy="457200"/>
            </a:xfrm>
            <a:prstGeom prst="rect">
              <a:avLst/>
            </a:prstGeom>
            <a:noFill/>
            <a:ln>
              <a:solidFill>
                <a:schemeClr val="accent1"/>
              </a:solidFill>
            </a:ln>
          </p:spPr>
          <p:txBody>
            <a:bodyPr wrap="square" rtlCol="0" anchor="ctr">
              <a:spAutoFit/>
            </a:bodyPr>
            <a:lstStyle/>
            <a:p>
              <a:pPr algn="ctr"/>
              <a:r>
                <a:rPr lang="en-IN" sz="1600" b="1"/>
                <a:t>Correlation Comparison</a:t>
              </a:r>
            </a:p>
          </p:txBody>
        </p:sp>
        <p:sp>
          <p:nvSpPr>
            <p:cNvPr id="41" name="TextBox 40">
              <a:extLst>
                <a:ext uri="{FF2B5EF4-FFF2-40B4-BE49-F238E27FC236}">
                  <a16:creationId xmlns:a16="http://schemas.microsoft.com/office/drawing/2014/main" id="{E3CB6FE0-111A-1C09-FEEE-FC4C661CB6A7}"/>
                </a:ext>
              </a:extLst>
            </p:cNvPr>
            <p:cNvSpPr txBox="1"/>
            <p:nvPr/>
          </p:nvSpPr>
          <p:spPr>
            <a:xfrm>
              <a:off x="8773337" y="4176888"/>
              <a:ext cx="3287508" cy="523220"/>
            </a:xfrm>
            <a:prstGeom prst="rect">
              <a:avLst/>
            </a:prstGeom>
            <a:noFill/>
          </p:spPr>
          <p:txBody>
            <a:bodyPr wrap="square" rtlCol="0">
              <a:spAutoFit/>
            </a:bodyPr>
            <a:lstStyle/>
            <a:p>
              <a:pPr algn="ctr"/>
              <a:r>
                <a:rPr lang="en-IN" sz="1400" b="1"/>
                <a:t>Real vs Synthetic Correlation Similarity</a:t>
              </a:r>
            </a:p>
          </p:txBody>
        </p:sp>
        <p:pic>
          <p:nvPicPr>
            <p:cNvPr id="2050" name="Picture 2">
              <a:extLst>
                <a:ext uri="{FF2B5EF4-FFF2-40B4-BE49-F238E27FC236}">
                  <a16:creationId xmlns:a16="http://schemas.microsoft.com/office/drawing/2014/main" id="{9B6015E8-18B4-4BD2-BC03-EAD21E0ABD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220" y="2204481"/>
              <a:ext cx="3417625" cy="197240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7D4E883-8619-C460-2087-21087ED59842}"/>
                </a:ext>
              </a:extLst>
            </p:cNvPr>
            <p:cNvSpPr txBox="1"/>
            <p:nvPr/>
          </p:nvSpPr>
          <p:spPr>
            <a:xfrm>
              <a:off x="9312684" y="2026416"/>
              <a:ext cx="2208814" cy="230832"/>
            </a:xfrm>
            <a:prstGeom prst="rect">
              <a:avLst/>
            </a:prstGeom>
            <a:noFill/>
          </p:spPr>
          <p:txBody>
            <a:bodyPr wrap="square" rtlCol="0">
              <a:spAutoFit/>
            </a:bodyPr>
            <a:lstStyle/>
            <a:p>
              <a:pPr algn="ctr"/>
              <a:r>
                <a:rPr lang="en-IN" sz="900"/>
                <a:t>Correlation Similarity</a:t>
              </a:r>
            </a:p>
          </p:txBody>
        </p:sp>
        <p:sp>
          <p:nvSpPr>
            <p:cNvPr id="15" name="TextBox 14">
              <a:extLst>
                <a:ext uri="{FF2B5EF4-FFF2-40B4-BE49-F238E27FC236}">
                  <a16:creationId xmlns:a16="http://schemas.microsoft.com/office/drawing/2014/main" id="{6060F55C-EFE8-0F0C-756F-40AF47F1638E}"/>
                </a:ext>
              </a:extLst>
            </p:cNvPr>
            <p:cNvSpPr txBox="1"/>
            <p:nvPr/>
          </p:nvSpPr>
          <p:spPr>
            <a:xfrm>
              <a:off x="8576766" y="4782771"/>
              <a:ext cx="3575596" cy="584775"/>
            </a:xfrm>
            <a:prstGeom prst="rect">
              <a:avLst/>
            </a:prstGeom>
            <a:noFill/>
            <a:ln>
              <a:noFill/>
            </a:ln>
          </p:spPr>
          <p:txBody>
            <a:bodyPr wrap="square" lIns="91440" tIns="45720" rIns="91440" bIns="45720" rtlCol="0" anchor="t">
              <a:spAutoFit/>
            </a:bodyPr>
            <a:lstStyle/>
            <a:p>
              <a:pPr algn="ctr"/>
              <a:r>
                <a:rPr lang="en-IN" sz="1600"/>
                <a:t>Moderately Similar Correlations</a:t>
              </a:r>
            </a:p>
            <a:p>
              <a:pPr algn="ctr"/>
              <a:r>
                <a:rPr lang="en-IN" sz="1600"/>
                <a:t>Overall Similarity: </a:t>
              </a:r>
              <a:r>
                <a:rPr lang="en-IN" sz="1600" b="1"/>
                <a:t>87%</a:t>
              </a:r>
            </a:p>
          </p:txBody>
        </p:sp>
      </p:grpSp>
      <p:sp>
        <p:nvSpPr>
          <p:cNvPr id="3" name="Rectangle: Rounded Corners 2">
            <a:extLst>
              <a:ext uri="{FF2B5EF4-FFF2-40B4-BE49-F238E27FC236}">
                <a16:creationId xmlns:a16="http://schemas.microsoft.com/office/drawing/2014/main" id="{218ED6F0-AA4A-ABF2-3304-DE8147FD3205}"/>
              </a:ext>
            </a:extLst>
          </p:cNvPr>
          <p:cNvSpPr/>
          <p:nvPr/>
        </p:nvSpPr>
        <p:spPr>
          <a:xfrm>
            <a:off x="9742170" y="3142442"/>
            <a:ext cx="265933" cy="157435"/>
          </a:xfrm>
          <a:prstGeom prst="roundRect">
            <a:avLst/>
          </a:prstGeom>
          <a:solidFill>
            <a:srgbClr val="FFFFFF">
              <a:alpha val="60000"/>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FC5A3791-4FC1-0E27-F340-090BED64DF5B}"/>
              </a:ext>
            </a:extLst>
          </p:cNvPr>
          <p:cNvCxnSpPr>
            <a:cxnSpLocks/>
            <a:stCxn id="27" idx="1"/>
            <a:endCxn id="3" idx="3"/>
          </p:cNvCxnSpPr>
          <p:nvPr/>
        </p:nvCxnSpPr>
        <p:spPr>
          <a:xfrm flipH="1">
            <a:off x="10008103" y="3021399"/>
            <a:ext cx="713294" cy="19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2DEAFBB-3C77-72BD-D45E-509F1AF2B294}"/>
              </a:ext>
            </a:extLst>
          </p:cNvPr>
          <p:cNvSpPr txBox="1"/>
          <p:nvPr/>
        </p:nvSpPr>
        <p:spPr>
          <a:xfrm>
            <a:off x="10721397" y="2836733"/>
            <a:ext cx="800101" cy="369332"/>
          </a:xfrm>
          <a:prstGeom prst="rect">
            <a:avLst/>
          </a:prstGeom>
          <a:noFill/>
        </p:spPr>
        <p:txBody>
          <a:bodyPr wrap="square" rtlCol="0">
            <a:spAutoFit/>
          </a:bodyPr>
          <a:lstStyle/>
          <a:p>
            <a:pPr algn="ctr"/>
            <a:r>
              <a:rPr lang="en-IN" sz="900"/>
              <a:t>Significant Correlation</a:t>
            </a:r>
          </a:p>
        </p:txBody>
      </p:sp>
    </p:spTree>
    <p:extLst>
      <p:ext uri="{BB962C8B-B14F-4D97-AF65-F5344CB8AC3E}">
        <p14:creationId xmlns:p14="http://schemas.microsoft.com/office/powerpoint/2010/main" val="23741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7556099-C74C-5748-EC27-42C4EB31F4FD}"/>
              </a:ext>
            </a:extLst>
          </p:cNvPr>
          <p:cNvPicPr>
            <a:picLocks noChangeAspect="1"/>
          </p:cNvPicPr>
          <p:nvPr/>
        </p:nvPicPr>
        <p:blipFill>
          <a:blip r:embed="rId3"/>
          <a:stretch>
            <a:fillRect/>
          </a:stretch>
        </p:blipFill>
        <p:spPr>
          <a:xfrm>
            <a:off x="6637747" y="2571834"/>
            <a:ext cx="4244741" cy="2985058"/>
          </a:xfrm>
          <a:prstGeom prst="rect">
            <a:avLst/>
          </a:prstGeom>
          <a:ln>
            <a:solidFill>
              <a:schemeClr val="bg1"/>
            </a:solidFill>
          </a:ln>
        </p:spPr>
      </p:pic>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Higher Privacy For Minor Loss In Predictive Power</a:t>
            </a:r>
            <a:endParaRPr lang="en-US"/>
          </a:p>
        </p:txBody>
      </p:sp>
      <p:pic>
        <p:nvPicPr>
          <p:cNvPr id="3" name="Picture 2">
            <a:extLst>
              <a:ext uri="{FF2B5EF4-FFF2-40B4-BE49-F238E27FC236}">
                <a16:creationId xmlns:a16="http://schemas.microsoft.com/office/drawing/2014/main" id="{9313E105-223C-053A-3E1F-B73FA8D43C8D}"/>
              </a:ext>
            </a:extLst>
          </p:cNvPr>
          <p:cNvPicPr>
            <a:picLocks noChangeAspect="1"/>
          </p:cNvPicPr>
          <p:nvPr/>
        </p:nvPicPr>
        <p:blipFill>
          <a:blip r:embed="rId4"/>
          <a:srcRect/>
          <a:stretch/>
        </p:blipFill>
        <p:spPr>
          <a:xfrm>
            <a:off x="1043553" y="2599831"/>
            <a:ext cx="4097743" cy="2985058"/>
          </a:xfrm>
          <a:prstGeom prst="rect">
            <a:avLst/>
          </a:prstGeom>
          <a:ln>
            <a:solidFill>
              <a:schemeClr val="accent5"/>
            </a:solidFill>
          </a:ln>
        </p:spPr>
      </p:pic>
      <p:sp>
        <p:nvSpPr>
          <p:cNvPr id="10" name="TextBox 9">
            <a:extLst>
              <a:ext uri="{FF2B5EF4-FFF2-40B4-BE49-F238E27FC236}">
                <a16:creationId xmlns:a16="http://schemas.microsoft.com/office/drawing/2014/main" id="{F0BD2519-6367-5A07-00A5-C800D96C5ADC}"/>
              </a:ext>
            </a:extLst>
          </p:cNvPr>
          <p:cNvSpPr txBox="1"/>
          <p:nvPr/>
        </p:nvSpPr>
        <p:spPr>
          <a:xfrm>
            <a:off x="2068605" y="5714127"/>
            <a:ext cx="2047638" cy="307777"/>
          </a:xfrm>
          <a:prstGeom prst="rect">
            <a:avLst/>
          </a:prstGeom>
          <a:noFill/>
        </p:spPr>
        <p:txBody>
          <a:bodyPr wrap="square" rtlCol="0">
            <a:spAutoFit/>
          </a:bodyPr>
          <a:lstStyle/>
          <a:p>
            <a:pPr algn="ctr"/>
            <a:r>
              <a:rPr lang="en-IN" sz="1400"/>
              <a:t>Real Data ROC: </a:t>
            </a:r>
            <a:r>
              <a:rPr lang="en-IN" sz="1400" b="1"/>
              <a:t>0.729</a:t>
            </a:r>
          </a:p>
        </p:txBody>
      </p:sp>
      <p:sp>
        <p:nvSpPr>
          <p:cNvPr id="11" name="TextBox 10">
            <a:extLst>
              <a:ext uri="{FF2B5EF4-FFF2-40B4-BE49-F238E27FC236}">
                <a16:creationId xmlns:a16="http://schemas.microsoft.com/office/drawing/2014/main" id="{0E96C6C5-B997-59BB-61D9-239129A26014}"/>
              </a:ext>
            </a:extLst>
          </p:cNvPr>
          <p:cNvSpPr txBox="1"/>
          <p:nvPr/>
        </p:nvSpPr>
        <p:spPr>
          <a:xfrm>
            <a:off x="7486869" y="5714127"/>
            <a:ext cx="2636526" cy="307777"/>
          </a:xfrm>
          <a:prstGeom prst="rect">
            <a:avLst/>
          </a:prstGeom>
          <a:noFill/>
        </p:spPr>
        <p:txBody>
          <a:bodyPr wrap="square" rtlCol="0">
            <a:spAutoFit/>
          </a:bodyPr>
          <a:lstStyle/>
          <a:p>
            <a:pPr algn="ctr"/>
            <a:r>
              <a:rPr lang="en-IN" sz="1400"/>
              <a:t>Synthetic Data ROC: </a:t>
            </a:r>
            <a:r>
              <a:rPr lang="en-IN" sz="1400" b="1"/>
              <a:t>0.716</a:t>
            </a:r>
          </a:p>
        </p:txBody>
      </p:sp>
      <p:sp>
        <p:nvSpPr>
          <p:cNvPr id="12" name="TextBox 11">
            <a:extLst>
              <a:ext uri="{FF2B5EF4-FFF2-40B4-BE49-F238E27FC236}">
                <a16:creationId xmlns:a16="http://schemas.microsoft.com/office/drawing/2014/main" id="{242B3E6C-E0F7-F63A-70EB-41059967D898}"/>
              </a:ext>
            </a:extLst>
          </p:cNvPr>
          <p:cNvSpPr txBox="1"/>
          <p:nvPr/>
        </p:nvSpPr>
        <p:spPr>
          <a:xfrm>
            <a:off x="2039529" y="6021904"/>
            <a:ext cx="2047638" cy="307777"/>
          </a:xfrm>
          <a:prstGeom prst="rect">
            <a:avLst/>
          </a:prstGeom>
          <a:noFill/>
        </p:spPr>
        <p:txBody>
          <a:bodyPr wrap="square" rtlCol="0">
            <a:spAutoFit/>
          </a:bodyPr>
          <a:lstStyle/>
          <a:p>
            <a:pPr algn="ctr"/>
            <a:r>
              <a:rPr lang="en-IN" sz="1400" b="1">
                <a:solidFill>
                  <a:srgbClr val="C00000"/>
                </a:solidFill>
              </a:rPr>
              <a:t>No Data Privacy</a:t>
            </a:r>
          </a:p>
        </p:txBody>
      </p:sp>
      <p:sp>
        <p:nvSpPr>
          <p:cNvPr id="13" name="TextBox 12">
            <a:extLst>
              <a:ext uri="{FF2B5EF4-FFF2-40B4-BE49-F238E27FC236}">
                <a16:creationId xmlns:a16="http://schemas.microsoft.com/office/drawing/2014/main" id="{EC49B3A2-3128-775E-019A-5AAD72C5BBC8}"/>
              </a:ext>
            </a:extLst>
          </p:cNvPr>
          <p:cNvSpPr txBox="1"/>
          <p:nvPr/>
        </p:nvSpPr>
        <p:spPr>
          <a:xfrm>
            <a:off x="7781313" y="6022065"/>
            <a:ext cx="2047638" cy="307777"/>
          </a:xfrm>
          <a:prstGeom prst="rect">
            <a:avLst/>
          </a:prstGeom>
          <a:noFill/>
        </p:spPr>
        <p:txBody>
          <a:bodyPr wrap="square" rtlCol="0">
            <a:spAutoFit/>
          </a:bodyPr>
          <a:lstStyle/>
          <a:p>
            <a:pPr algn="ctr"/>
            <a:r>
              <a:rPr lang="en-IN" sz="1400"/>
              <a:t>Data Privacy: </a:t>
            </a:r>
            <a:r>
              <a:rPr lang="en-IN" sz="1400" b="1">
                <a:solidFill>
                  <a:srgbClr val="339933"/>
                </a:solidFill>
              </a:rPr>
              <a:t>94%</a:t>
            </a:r>
          </a:p>
        </p:txBody>
      </p:sp>
      <p:grpSp>
        <p:nvGrpSpPr>
          <p:cNvPr id="15" name="Group 14">
            <a:extLst>
              <a:ext uri="{FF2B5EF4-FFF2-40B4-BE49-F238E27FC236}">
                <a16:creationId xmlns:a16="http://schemas.microsoft.com/office/drawing/2014/main" id="{A2423DE0-3C09-2C13-C972-E1848E0A7F0D}"/>
              </a:ext>
            </a:extLst>
          </p:cNvPr>
          <p:cNvGrpSpPr/>
          <p:nvPr/>
        </p:nvGrpSpPr>
        <p:grpSpPr>
          <a:xfrm>
            <a:off x="1514728" y="1713000"/>
            <a:ext cx="3172216" cy="682381"/>
            <a:chOff x="1391831" y="2432572"/>
            <a:chExt cx="3099867" cy="900563"/>
          </a:xfrm>
        </p:grpSpPr>
        <p:sp>
          <p:nvSpPr>
            <p:cNvPr id="16" name="TextBox 15">
              <a:extLst>
                <a:ext uri="{FF2B5EF4-FFF2-40B4-BE49-F238E27FC236}">
                  <a16:creationId xmlns:a16="http://schemas.microsoft.com/office/drawing/2014/main" id="{BA2805D6-414F-B3B1-037F-60AB388BC6A3}"/>
                </a:ext>
              </a:extLst>
            </p:cNvPr>
            <p:cNvSpPr txBox="1"/>
            <p:nvPr/>
          </p:nvSpPr>
          <p:spPr>
            <a:xfrm>
              <a:off x="1391831" y="2534622"/>
              <a:ext cx="982011" cy="771749"/>
            </a:xfrm>
            <a:prstGeom prst="rect">
              <a:avLst/>
            </a:prstGeom>
            <a:noFill/>
            <a:ln>
              <a:noFill/>
            </a:ln>
          </p:spPr>
          <p:txBody>
            <a:bodyPr wrap="square" rtlCol="0">
              <a:spAutoFit/>
            </a:bodyPr>
            <a:lstStyle/>
            <a:p>
              <a:pPr algn="r"/>
              <a:r>
                <a:rPr lang="en-IN" sz="3200" b="1">
                  <a:latin typeface="Acumin Pro SemiCondensed" panose="020B0604020202020204" charset="0"/>
                </a:rPr>
                <a:t>70%</a:t>
              </a:r>
            </a:p>
          </p:txBody>
        </p:sp>
        <p:cxnSp>
          <p:nvCxnSpPr>
            <p:cNvPr id="17" name="Straight Connector 16">
              <a:extLst>
                <a:ext uri="{FF2B5EF4-FFF2-40B4-BE49-F238E27FC236}">
                  <a16:creationId xmlns:a16="http://schemas.microsoft.com/office/drawing/2014/main" id="{93A4C96B-1DD0-EB5A-AFD5-61AEADE342E9}"/>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E04B77-16EE-5697-0084-723DC64599CD}"/>
                </a:ext>
              </a:extLst>
            </p:cNvPr>
            <p:cNvSpPr txBox="1"/>
            <p:nvPr/>
          </p:nvSpPr>
          <p:spPr>
            <a:xfrm>
              <a:off x="2373843" y="2586291"/>
              <a:ext cx="2117855" cy="690513"/>
            </a:xfrm>
            <a:prstGeom prst="rect">
              <a:avLst/>
            </a:prstGeom>
            <a:noFill/>
            <a:ln>
              <a:noFill/>
            </a:ln>
          </p:spPr>
          <p:txBody>
            <a:bodyPr wrap="square" rtlCol="0">
              <a:spAutoFit/>
            </a:bodyPr>
            <a:lstStyle/>
            <a:p>
              <a:r>
                <a:rPr lang="en-IN" sz="1400"/>
                <a:t>Converting customers present in top 40% leads</a:t>
              </a:r>
            </a:p>
          </p:txBody>
        </p:sp>
      </p:grpSp>
      <p:cxnSp>
        <p:nvCxnSpPr>
          <p:cNvPr id="25" name="Straight Connector 24">
            <a:extLst>
              <a:ext uri="{FF2B5EF4-FFF2-40B4-BE49-F238E27FC236}">
                <a16:creationId xmlns:a16="http://schemas.microsoft.com/office/drawing/2014/main" id="{FEBC38C8-0A12-751E-761C-0AA8E472BEF4}"/>
              </a:ext>
            </a:extLst>
          </p:cNvPr>
          <p:cNvCxnSpPr>
            <a:cxnSpLocks/>
          </p:cNvCxnSpPr>
          <p:nvPr/>
        </p:nvCxnSpPr>
        <p:spPr>
          <a:xfrm flipV="1">
            <a:off x="2903065" y="3541269"/>
            <a:ext cx="0" cy="169470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64849E-A14D-FA30-2A0F-54DBAF46836C}"/>
              </a:ext>
            </a:extLst>
          </p:cNvPr>
          <p:cNvCxnSpPr>
            <a:cxnSpLocks/>
          </p:cNvCxnSpPr>
          <p:nvPr/>
        </p:nvCxnSpPr>
        <p:spPr>
          <a:xfrm flipH="1">
            <a:off x="1514728" y="3535173"/>
            <a:ext cx="1388337" cy="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95BC0F6-B0E4-19B0-FE7F-23F3B9461ED1}"/>
              </a:ext>
            </a:extLst>
          </p:cNvPr>
          <p:cNvGrpSpPr/>
          <p:nvPr/>
        </p:nvGrpSpPr>
        <p:grpSpPr>
          <a:xfrm>
            <a:off x="7103959" y="1749896"/>
            <a:ext cx="3310176" cy="682381"/>
            <a:chOff x="1257018" y="2432572"/>
            <a:chExt cx="3234680" cy="900563"/>
          </a:xfrm>
        </p:grpSpPr>
        <p:sp>
          <p:nvSpPr>
            <p:cNvPr id="32" name="TextBox 31">
              <a:extLst>
                <a:ext uri="{FF2B5EF4-FFF2-40B4-BE49-F238E27FC236}">
                  <a16:creationId xmlns:a16="http://schemas.microsoft.com/office/drawing/2014/main" id="{A629A6DD-45AC-1EDF-2693-E9A809EBF65B}"/>
                </a:ext>
              </a:extLst>
            </p:cNvPr>
            <p:cNvSpPr txBox="1"/>
            <p:nvPr/>
          </p:nvSpPr>
          <p:spPr>
            <a:xfrm>
              <a:off x="1257018" y="2534622"/>
              <a:ext cx="1116825" cy="771749"/>
            </a:xfrm>
            <a:prstGeom prst="rect">
              <a:avLst/>
            </a:prstGeom>
            <a:noFill/>
            <a:ln>
              <a:noFill/>
            </a:ln>
          </p:spPr>
          <p:txBody>
            <a:bodyPr wrap="square" rtlCol="0">
              <a:spAutoFit/>
            </a:bodyPr>
            <a:lstStyle/>
            <a:p>
              <a:pPr algn="r"/>
              <a:r>
                <a:rPr lang="en-IN" sz="3200" b="1">
                  <a:latin typeface="Acumin Pro SemiCondensed" panose="020B0604020202020204" charset="0"/>
                </a:rPr>
                <a:t>68%</a:t>
              </a:r>
            </a:p>
          </p:txBody>
        </p:sp>
        <p:cxnSp>
          <p:nvCxnSpPr>
            <p:cNvPr id="33" name="Straight Connector 32">
              <a:extLst>
                <a:ext uri="{FF2B5EF4-FFF2-40B4-BE49-F238E27FC236}">
                  <a16:creationId xmlns:a16="http://schemas.microsoft.com/office/drawing/2014/main" id="{BD05A653-9BB9-4B1B-037A-F21C994B7658}"/>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E0A285-4020-DA25-B677-53831B1311CE}"/>
                </a:ext>
              </a:extLst>
            </p:cNvPr>
            <p:cNvSpPr txBox="1"/>
            <p:nvPr/>
          </p:nvSpPr>
          <p:spPr>
            <a:xfrm>
              <a:off x="2373843" y="2586291"/>
              <a:ext cx="2117855" cy="690513"/>
            </a:xfrm>
            <a:prstGeom prst="rect">
              <a:avLst/>
            </a:prstGeom>
            <a:noFill/>
            <a:ln>
              <a:noFill/>
            </a:ln>
          </p:spPr>
          <p:txBody>
            <a:bodyPr wrap="square" rtlCol="0">
              <a:spAutoFit/>
            </a:bodyPr>
            <a:lstStyle/>
            <a:p>
              <a:r>
                <a:rPr lang="en-IN" sz="1400"/>
                <a:t>Converting customers present in top 40% leads</a:t>
              </a:r>
            </a:p>
          </p:txBody>
        </p:sp>
      </p:grpSp>
      <p:cxnSp>
        <p:nvCxnSpPr>
          <p:cNvPr id="35" name="Straight Connector 34">
            <a:extLst>
              <a:ext uri="{FF2B5EF4-FFF2-40B4-BE49-F238E27FC236}">
                <a16:creationId xmlns:a16="http://schemas.microsoft.com/office/drawing/2014/main" id="{79B04616-7768-B18E-E42E-E084B4BDC7A1}"/>
              </a:ext>
            </a:extLst>
          </p:cNvPr>
          <p:cNvCxnSpPr>
            <a:cxnSpLocks/>
          </p:cNvCxnSpPr>
          <p:nvPr/>
        </p:nvCxnSpPr>
        <p:spPr>
          <a:xfrm flipV="1">
            <a:off x="8601889" y="3541269"/>
            <a:ext cx="0" cy="1624098"/>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308416-EF60-A244-D668-F43A52B507CF}"/>
              </a:ext>
            </a:extLst>
          </p:cNvPr>
          <p:cNvCxnSpPr>
            <a:cxnSpLocks/>
          </p:cNvCxnSpPr>
          <p:nvPr/>
        </p:nvCxnSpPr>
        <p:spPr>
          <a:xfrm flipH="1">
            <a:off x="7190100" y="3541269"/>
            <a:ext cx="1411789" cy="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0DEB7E-129F-5382-9363-32061EB68D43}"/>
              </a:ext>
            </a:extLst>
          </p:cNvPr>
          <p:cNvCxnSpPr>
            <a:cxnSpLocks/>
          </p:cNvCxnSpPr>
          <p:nvPr/>
        </p:nvCxnSpPr>
        <p:spPr>
          <a:xfrm>
            <a:off x="5895451" y="1698814"/>
            <a:ext cx="0" cy="461096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2B5E56-44A8-7BC9-713A-DEC3223FD9D2}"/>
              </a:ext>
            </a:extLst>
          </p:cNvPr>
          <p:cNvSpPr txBox="1"/>
          <p:nvPr/>
        </p:nvSpPr>
        <p:spPr>
          <a:xfrm>
            <a:off x="1202153" y="1217644"/>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Offers higher privacy than </a:t>
            </a:r>
            <a:r>
              <a:rPr lang="en-US" sz="1600" b="1" err="1"/>
              <a:t>DataSynthesizer</a:t>
            </a:r>
            <a:r>
              <a:rPr lang="en-US" sz="1600" b="1"/>
              <a:t> for a 2% drop in opportunity coverage</a:t>
            </a:r>
          </a:p>
        </p:txBody>
      </p:sp>
    </p:spTree>
    <p:extLst>
      <p:ext uri="{BB962C8B-B14F-4D97-AF65-F5344CB8AC3E}">
        <p14:creationId xmlns:p14="http://schemas.microsoft.com/office/powerpoint/2010/main" val="389414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Gaussian Copula – Overall Evaluation</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215216" y="1275920"/>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Joint Probability Distributions between all feature combinations</a:t>
            </a:r>
          </a:p>
        </p:txBody>
      </p:sp>
      <p:cxnSp>
        <p:nvCxnSpPr>
          <p:cNvPr id="71" name="Straight Connector 70">
            <a:extLst>
              <a:ext uri="{FF2B5EF4-FFF2-40B4-BE49-F238E27FC236}">
                <a16:creationId xmlns:a16="http://schemas.microsoft.com/office/drawing/2014/main" id="{DA5000FF-6C39-47E5-CF84-96136F82042E}"/>
              </a:ext>
            </a:extLst>
          </p:cNvPr>
          <p:cNvCxnSpPr/>
          <p:nvPr/>
        </p:nvCxnSpPr>
        <p:spPr>
          <a:xfrm>
            <a:off x="6305282" y="1854215"/>
            <a:ext cx="0" cy="4395019"/>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AF14475-8739-704D-F5CD-7B3BACD982F5}"/>
              </a:ext>
            </a:extLst>
          </p:cNvPr>
          <p:cNvSpPr txBox="1"/>
          <p:nvPr/>
        </p:nvSpPr>
        <p:spPr>
          <a:xfrm>
            <a:off x="6733011" y="1801174"/>
            <a:ext cx="2979173" cy="338554"/>
          </a:xfrm>
          <a:prstGeom prst="rect">
            <a:avLst/>
          </a:prstGeom>
          <a:noFill/>
          <a:ln>
            <a:solidFill>
              <a:schemeClr val="accent1"/>
            </a:solidFill>
          </a:ln>
        </p:spPr>
        <p:txBody>
          <a:bodyPr wrap="square" rtlCol="0">
            <a:spAutoFit/>
          </a:bodyPr>
          <a:lstStyle/>
          <a:p>
            <a:pPr algn="ctr"/>
            <a:r>
              <a:rPr lang="en-IN" sz="1600" b="1"/>
              <a:t>Synthetic Data Evaluation</a:t>
            </a:r>
          </a:p>
        </p:txBody>
      </p:sp>
      <p:sp>
        <p:nvSpPr>
          <p:cNvPr id="74" name="TextBox 73">
            <a:extLst>
              <a:ext uri="{FF2B5EF4-FFF2-40B4-BE49-F238E27FC236}">
                <a16:creationId xmlns:a16="http://schemas.microsoft.com/office/drawing/2014/main" id="{8B0998DD-C9CC-3DD8-B610-44013622297F}"/>
              </a:ext>
            </a:extLst>
          </p:cNvPr>
          <p:cNvSpPr txBox="1"/>
          <p:nvPr/>
        </p:nvSpPr>
        <p:spPr>
          <a:xfrm flipH="1">
            <a:off x="6946699" y="2934722"/>
            <a:ext cx="3863045" cy="2585323"/>
          </a:xfrm>
          <a:prstGeom prst="rect">
            <a:avLst/>
          </a:prstGeom>
          <a:noFill/>
        </p:spPr>
        <p:txBody>
          <a:bodyPr wrap="square" rtlCol="0">
            <a:spAutoFit/>
          </a:bodyPr>
          <a:lstStyle/>
          <a:p>
            <a:r>
              <a:rPr lang="en-IN" sz="1600" b="1"/>
              <a:t>Information Captured</a:t>
            </a:r>
          </a:p>
          <a:p>
            <a:pPr marL="285750" indent="-285750">
              <a:buFont typeface="Arial" panose="020B0604020202020204" pitchFamily="34" charset="0"/>
              <a:buChar char="•"/>
            </a:pPr>
            <a:r>
              <a:rPr lang="en-IN" sz="1600"/>
              <a:t>Similar Clusters </a:t>
            </a:r>
            <a:r>
              <a:rPr lang="en-IN"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b="1">
              <a:solidFill>
                <a:srgbClr val="00B050"/>
              </a:solidFill>
            </a:endParaRPr>
          </a:p>
          <a:p>
            <a:pPr marL="285750" indent="-285750">
              <a:buFont typeface="Arial" panose="020B0604020202020204" pitchFamily="34" charset="0"/>
              <a:buChar char="•"/>
            </a:pPr>
            <a:r>
              <a:rPr lang="en-IN" sz="1600">
                <a:solidFill>
                  <a:srgbClr val="C49F00"/>
                </a:solidFill>
              </a:rPr>
              <a:t>Moderately Similar Distributions </a:t>
            </a:r>
            <a:endParaRPr lang="en-IN" sz="1600" b="1">
              <a:solidFill>
                <a:srgbClr val="C49F00"/>
              </a:solidFill>
            </a:endParaRPr>
          </a:p>
          <a:p>
            <a:pPr marL="285750" indent="-285750">
              <a:buFont typeface="Arial" panose="020B0604020202020204" pitchFamily="34" charset="0"/>
              <a:buChar char="•"/>
            </a:pPr>
            <a:r>
              <a:rPr lang="en-IN" sz="1600">
                <a:solidFill>
                  <a:srgbClr val="C49F00"/>
                </a:solidFill>
              </a:rPr>
              <a:t>Moderately Similar Correlations </a:t>
            </a:r>
            <a:endParaRPr lang="en-IN" sz="1600" b="1">
              <a:solidFill>
                <a:srgbClr val="C49F00"/>
              </a:solidFill>
            </a:endParaRPr>
          </a:p>
          <a:p>
            <a:pPr marL="285750" indent="-285750">
              <a:buFont typeface="Arial" panose="020B0604020202020204" pitchFamily="34" charset="0"/>
              <a:buChar char="•"/>
            </a:pPr>
            <a:endParaRPr lang="en-IN" sz="1600" b="1"/>
          </a:p>
          <a:p>
            <a:r>
              <a:rPr lang="en-IN" sz="1600" b="1"/>
              <a:t>Model Utility</a:t>
            </a:r>
          </a:p>
          <a:p>
            <a:pPr marL="285750" indent="-285750">
              <a:buFont typeface="Arial" panose="020B0604020202020204" pitchFamily="34" charset="0"/>
              <a:buChar char="•"/>
            </a:pPr>
            <a:r>
              <a:rPr lang="en-IN" sz="1600"/>
              <a:t>Good Model Performance </a:t>
            </a:r>
            <a:r>
              <a:rPr lang="en-IN" sz="16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1600" b="1">
              <a:solidFill>
                <a:srgbClr val="00B050"/>
              </a:solidFill>
            </a:endParaRPr>
          </a:p>
          <a:p>
            <a:pPr marL="285750" indent="-285750">
              <a:buFont typeface="Arial" panose="020B0604020202020204" pitchFamily="34" charset="0"/>
              <a:buChar char="•"/>
            </a:pPr>
            <a:endParaRPr lang="en-IN" sz="1600" b="1"/>
          </a:p>
          <a:p>
            <a:r>
              <a:rPr lang="en-IN" sz="1600" b="1"/>
              <a:t>Data Privacy</a:t>
            </a:r>
          </a:p>
          <a:p>
            <a:pPr marL="285750" indent="-285750">
              <a:buFont typeface="Arial" panose="020B0604020202020204" pitchFamily="34" charset="0"/>
              <a:buChar char="•"/>
            </a:pPr>
            <a:r>
              <a:rPr lang="en-IN" sz="1600"/>
              <a:t>Good Privacy </a:t>
            </a:r>
            <a:r>
              <a:rPr lang="en-IN" sz="16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1600" b="1">
              <a:solidFill>
                <a:srgbClr val="00B050"/>
              </a:solidFill>
            </a:endParaRPr>
          </a:p>
        </p:txBody>
      </p:sp>
      <p:sp>
        <p:nvSpPr>
          <p:cNvPr id="75" name="TextBox 74">
            <a:extLst>
              <a:ext uri="{FF2B5EF4-FFF2-40B4-BE49-F238E27FC236}">
                <a16:creationId xmlns:a16="http://schemas.microsoft.com/office/drawing/2014/main" id="{077AAA47-A4EB-8CFB-146B-6460D0B86A36}"/>
              </a:ext>
            </a:extLst>
          </p:cNvPr>
          <p:cNvSpPr txBox="1"/>
          <p:nvPr/>
        </p:nvSpPr>
        <p:spPr>
          <a:xfrm flipH="1">
            <a:off x="6969277" y="2209801"/>
            <a:ext cx="4887330" cy="584775"/>
          </a:xfrm>
          <a:prstGeom prst="rect">
            <a:avLst/>
          </a:prstGeom>
          <a:noFill/>
        </p:spPr>
        <p:txBody>
          <a:bodyPr wrap="square" rtlCol="0">
            <a:spAutoFit/>
          </a:bodyPr>
          <a:lstStyle/>
          <a:p>
            <a:r>
              <a:rPr lang="en-IN" sz="1600" b="1">
                <a:solidFill>
                  <a:srgbClr val="00B050"/>
                </a:solidFill>
              </a:rPr>
              <a:t>Allows for all data constraints</a:t>
            </a:r>
          </a:p>
          <a:p>
            <a:r>
              <a:rPr lang="en-IN" sz="1600" b="1">
                <a:solidFill>
                  <a:schemeClr val="bg1"/>
                </a:solidFill>
              </a:rPr>
              <a:t>Since all features are connected to each other</a:t>
            </a:r>
          </a:p>
        </p:txBody>
      </p:sp>
      <p:sp>
        <p:nvSpPr>
          <p:cNvPr id="38" name="TextBox 37">
            <a:extLst>
              <a:ext uri="{FF2B5EF4-FFF2-40B4-BE49-F238E27FC236}">
                <a16:creationId xmlns:a16="http://schemas.microsoft.com/office/drawing/2014/main" id="{0CD86333-06FF-C838-0F71-882C98255409}"/>
              </a:ext>
            </a:extLst>
          </p:cNvPr>
          <p:cNvSpPr txBox="1"/>
          <p:nvPr/>
        </p:nvSpPr>
        <p:spPr>
          <a:xfrm flipH="1">
            <a:off x="6957987" y="5568723"/>
            <a:ext cx="4887331" cy="584775"/>
          </a:xfrm>
          <a:prstGeom prst="rect">
            <a:avLst/>
          </a:prstGeom>
          <a:noFill/>
        </p:spPr>
        <p:txBody>
          <a:bodyPr wrap="square" rtlCol="0">
            <a:spAutoFit/>
          </a:bodyPr>
          <a:lstStyle/>
          <a:p>
            <a:r>
              <a:rPr lang="en-IN" sz="1600" b="1">
                <a:solidFill>
                  <a:srgbClr val="C00000"/>
                </a:solidFill>
              </a:rPr>
              <a:t>Manual Effort: Need to input type of distribution for each feature</a:t>
            </a:r>
          </a:p>
        </p:txBody>
      </p:sp>
      <p:sp>
        <p:nvSpPr>
          <p:cNvPr id="7" name="Rectangle: Rounded Corners 15">
            <a:extLst>
              <a:ext uri="{FF2B5EF4-FFF2-40B4-BE49-F238E27FC236}">
                <a16:creationId xmlns:a16="http://schemas.microsoft.com/office/drawing/2014/main" id="{2DD53AB6-6537-8F01-7E8D-59FAC9111437}"/>
              </a:ext>
            </a:extLst>
          </p:cNvPr>
          <p:cNvSpPr/>
          <p:nvPr/>
        </p:nvSpPr>
        <p:spPr bwMode="auto">
          <a:xfrm>
            <a:off x="2092703" y="2209801"/>
            <a:ext cx="2159725" cy="395997"/>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Actual Confirmation 5Y</a:t>
            </a:r>
            <a:endParaRPr kumimoji="0" lang="en-IN" sz="1400" b="1" i="0" u="none" strike="noStrike" cap="none" normalizeH="0" baseline="0">
              <a:ln>
                <a:noFill/>
              </a:ln>
              <a:solidFill>
                <a:schemeClr val="tx1"/>
              </a:solidFill>
              <a:effectLst/>
              <a:latin typeface="Times" charset="0"/>
            </a:endParaRPr>
          </a:p>
        </p:txBody>
      </p:sp>
      <p:sp>
        <p:nvSpPr>
          <p:cNvPr id="9" name="Rectangle: Rounded Corners 17">
            <a:extLst>
              <a:ext uri="{FF2B5EF4-FFF2-40B4-BE49-F238E27FC236}">
                <a16:creationId xmlns:a16="http://schemas.microsoft.com/office/drawing/2014/main" id="{89B14B5E-E7DF-6E58-8B37-3B0398E8C50E}"/>
              </a:ext>
            </a:extLst>
          </p:cNvPr>
          <p:cNvSpPr/>
          <p:nvPr/>
        </p:nvSpPr>
        <p:spPr bwMode="auto">
          <a:xfrm>
            <a:off x="337644" y="2959891"/>
            <a:ext cx="1973393" cy="395996"/>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Ownership Segment</a:t>
            </a:r>
            <a:endParaRPr kumimoji="0" lang="en-IN" sz="1400" b="1" i="0" u="none" strike="noStrike" cap="none" normalizeH="0" baseline="0">
              <a:ln>
                <a:noFill/>
              </a:ln>
              <a:solidFill>
                <a:schemeClr val="tx1"/>
              </a:solidFill>
              <a:effectLst/>
              <a:latin typeface="Times" charset="0"/>
            </a:endParaRPr>
          </a:p>
        </p:txBody>
      </p:sp>
      <p:sp>
        <p:nvSpPr>
          <p:cNvPr id="10" name="Rectangle: Rounded Corners 22">
            <a:extLst>
              <a:ext uri="{FF2B5EF4-FFF2-40B4-BE49-F238E27FC236}">
                <a16:creationId xmlns:a16="http://schemas.microsoft.com/office/drawing/2014/main" id="{A2D7F2FC-8FF7-B243-318F-86C0EBAA934C}"/>
              </a:ext>
            </a:extLst>
          </p:cNvPr>
          <p:cNvSpPr/>
          <p:nvPr/>
        </p:nvSpPr>
        <p:spPr bwMode="auto">
          <a:xfrm>
            <a:off x="3989278" y="2959890"/>
            <a:ext cx="2084145" cy="37875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12" name="Rectangle: Rounded Corners 23">
            <a:extLst>
              <a:ext uri="{FF2B5EF4-FFF2-40B4-BE49-F238E27FC236}">
                <a16:creationId xmlns:a16="http://schemas.microsoft.com/office/drawing/2014/main" id="{A1C0FD21-9271-FDCD-CC6F-E882D2E9855F}"/>
              </a:ext>
            </a:extLst>
          </p:cNvPr>
          <p:cNvSpPr/>
          <p:nvPr/>
        </p:nvSpPr>
        <p:spPr bwMode="auto">
          <a:xfrm>
            <a:off x="337644" y="4691377"/>
            <a:ext cx="1996241" cy="395996"/>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
        <p:nvSpPr>
          <p:cNvPr id="13" name="Rectangle: Rounded Corners 26">
            <a:extLst>
              <a:ext uri="{FF2B5EF4-FFF2-40B4-BE49-F238E27FC236}">
                <a16:creationId xmlns:a16="http://schemas.microsoft.com/office/drawing/2014/main" id="{DD34A4B4-17F6-2FCE-E5B0-F5D0EAD870EB}"/>
              </a:ext>
            </a:extLst>
          </p:cNvPr>
          <p:cNvSpPr/>
          <p:nvPr/>
        </p:nvSpPr>
        <p:spPr bwMode="auto">
          <a:xfrm>
            <a:off x="4011856" y="4691678"/>
            <a:ext cx="2084144" cy="378750"/>
          </a:xfrm>
          <a:prstGeom prst="round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WVR Confirmation 5Y</a:t>
            </a:r>
            <a:endParaRPr kumimoji="0" lang="en-IN" sz="1400" b="1" i="0" u="none" strike="noStrike" cap="none" normalizeH="0" baseline="0">
              <a:ln>
                <a:noFill/>
              </a:ln>
              <a:solidFill>
                <a:schemeClr val="tx1"/>
              </a:solidFill>
              <a:effectLst/>
              <a:latin typeface="Times" charset="0"/>
            </a:endParaRPr>
          </a:p>
        </p:txBody>
      </p:sp>
      <p:sp>
        <p:nvSpPr>
          <p:cNvPr id="15" name="Rectangle: Rounded Corners 27">
            <a:extLst>
              <a:ext uri="{FF2B5EF4-FFF2-40B4-BE49-F238E27FC236}">
                <a16:creationId xmlns:a16="http://schemas.microsoft.com/office/drawing/2014/main" id="{550C2BDA-B1EA-161B-1062-EE545830C96C}"/>
              </a:ext>
            </a:extLst>
          </p:cNvPr>
          <p:cNvSpPr/>
          <p:nvPr/>
        </p:nvSpPr>
        <p:spPr bwMode="auto">
          <a:xfrm>
            <a:off x="2092703" y="5382131"/>
            <a:ext cx="2159725" cy="395997"/>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Inbound Product</a:t>
            </a:r>
            <a:endParaRPr kumimoji="0" lang="en-IN" sz="1400" b="1" i="0" u="none" strike="noStrike" cap="none" normalizeH="0" baseline="0">
              <a:ln>
                <a:noFill/>
              </a:ln>
              <a:solidFill>
                <a:schemeClr val="tx1"/>
              </a:solidFill>
              <a:effectLst/>
              <a:latin typeface="Times" charset="0"/>
            </a:endParaRPr>
          </a:p>
        </p:txBody>
      </p:sp>
      <p:sp>
        <p:nvSpPr>
          <p:cNvPr id="17" name="Oval 16">
            <a:extLst>
              <a:ext uri="{FF2B5EF4-FFF2-40B4-BE49-F238E27FC236}">
                <a16:creationId xmlns:a16="http://schemas.microsoft.com/office/drawing/2014/main" id="{23F132FA-3F89-2949-401E-7D83CF9A58BC}"/>
              </a:ext>
            </a:extLst>
          </p:cNvPr>
          <p:cNvSpPr/>
          <p:nvPr/>
        </p:nvSpPr>
        <p:spPr>
          <a:xfrm>
            <a:off x="2333278" y="3490474"/>
            <a:ext cx="1678578" cy="891882"/>
          </a:xfrm>
          <a:prstGeom prst="ellipse">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Joint Probability</a:t>
            </a:r>
          </a:p>
        </p:txBody>
      </p:sp>
      <p:cxnSp>
        <p:nvCxnSpPr>
          <p:cNvPr id="20" name="Straight Connector 19">
            <a:extLst>
              <a:ext uri="{FF2B5EF4-FFF2-40B4-BE49-F238E27FC236}">
                <a16:creationId xmlns:a16="http://schemas.microsoft.com/office/drawing/2014/main" id="{028C5D26-7D2B-CFE2-5BD4-8750ED572100}"/>
              </a:ext>
            </a:extLst>
          </p:cNvPr>
          <p:cNvCxnSpPr>
            <a:cxnSpLocks/>
            <a:stCxn id="7" idx="2"/>
            <a:endCxn id="17" idx="0"/>
          </p:cNvCxnSpPr>
          <p:nvPr/>
        </p:nvCxnSpPr>
        <p:spPr>
          <a:xfrm>
            <a:off x="3172566" y="2605798"/>
            <a:ext cx="1" cy="88467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2D4830-943F-F910-C547-E90838E814A7}"/>
              </a:ext>
            </a:extLst>
          </p:cNvPr>
          <p:cNvCxnSpPr>
            <a:cxnSpLocks/>
            <a:stCxn id="10" idx="1"/>
            <a:endCxn id="17" idx="7"/>
          </p:cNvCxnSpPr>
          <p:nvPr/>
        </p:nvCxnSpPr>
        <p:spPr>
          <a:xfrm flipH="1">
            <a:off x="3766034" y="3149266"/>
            <a:ext cx="223244" cy="47182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B5E22A-B3D5-8BEC-4BF3-454EB2030AB3}"/>
              </a:ext>
            </a:extLst>
          </p:cNvPr>
          <p:cNvCxnSpPr>
            <a:cxnSpLocks/>
            <a:stCxn id="13" idx="1"/>
            <a:endCxn id="17" idx="5"/>
          </p:cNvCxnSpPr>
          <p:nvPr/>
        </p:nvCxnSpPr>
        <p:spPr>
          <a:xfrm flipH="1" flipV="1">
            <a:off x="3766034" y="4251743"/>
            <a:ext cx="245822" cy="62931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22CF76-C070-0968-BDA0-7A498811CD6A}"/>
              </a:ext>
            </a:extLst>
          </p:cNvPr>
          <p:cNvCxnSpPr>
            <a:cxnSpLocks/>
            <a:stCxn id="15" idx="0"/>
            <a:endCxn id="17" idx="4"/>
          </p:cNvCxnSpPr>
          <p:nvPr/>
        </p:nvCxnSpPr>
        <p:spPr>
          <a:xfrm flipV="1">
            <a:off x="3172566" y="4382356"/>
            <a:ext cx="1" cy="99977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3CEED3-1FFB-1002-5DE8-ED83508E99EF}"/>
              </a:ext>
            </a:extLst>
          </p:cNvPr>
          <p:cNvCxnSpPr>
            <a:cxnSpLocks/>
            <a:stCxn id="12" idx="3"/>
            <a:endCxn id="17" idx="3"/>
          </p:cNvCxnSpPr>
          <p:nvPr/>
        </p:nvCxnSpPr>
        <p:spPr>
          <a:xfrm flipV="1">
            <a:off x="2333885" y="4251743"/>
            <a:ext cx="245215" cy="63763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006A01F-0389-EE70-61AF-5A74EA699206}"/>
              </a:ext>
            </a:extLst>
          </p:cNvPr>
          <p:cNvCxnSpPr>
            <a:cxnSpLocks/>
            <a:stCxn id="17" idx="1"/>
            <a:endCxn id="9" idx="3"/>
          </p:cNvCxnSpPr>
          <p:nvPr/>
        </p:nvCxnSpPr>
        <p:spPr>
          <a:xfrm flipH="1" flipV="1">
            <a:off x="2311037" y="3157889"/>
            <a:ext cx="268063" cy="463198"/>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Rectangle: Rounded Corners 22">
            <a:extLst>
              <a:ext uri="{FF2B5EF4-FFF2-40B4-BE49-F238E27FC236}">
                <a16:creationId xmlns:a16="http://schemas.microsoft.com/office/drawing/2014/main" id="{BF8FA6C6-BE01-174A-EE25-AAA640879D31}"/>
              </a:ext>
            </a:extLst>
          </p:cNvPr>
          <p:cNvSpPr/>
          <p:nvPr/>
        </p:nvSpPr>
        <p:spPr bwMode="auto">
          <a:xfrm>
            <a:off x="3994195" y="2954974"/>
            <a:ext cx="2084145" cy="378750"/>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Confirmation 5Y</a:t>
            </a:r>
            <a:endParaRPr kumimoji="0" lang="en-IN" sz="1400" b="1" i="0" u="none" strike="noStrike" cap="none" normalizeH="0" baseline="0">
              <a:ln>
                <a:noFill/>
              </a:ln>
              <a:solidFill>
                <a:schemeClr val="tx1"/>
              </a:solidFill>
              <a:effectLst/>
              <a:latin typeface="Times" charset="0"/>
            </a:endParaRPr>
          </a:p>
        </p:txBody>
      </p:sp>
      <p:sp>
        <p:nvSpPr>
          <p:cNvPr id="23" name="Rectangle: Rounded Corners 23">
            <a:extLst>
              <a:ext uri="{FF2B5EF4-FFF2-40B4-BE49-F238E27FC236}">
                <a16:creationId xmlns:a16="http://schemas.microsoft.com/office/drawing/2014/main" id="{21E3CEF8-FF41-F63A-9BFC-3533368E2949}"/>
              </a:ext>
            </a:extLst>
          </p:cNvPr>
          <p:cNvSpPr/>
          <p:nvPr/>
        </p:nvSpPr>
        <p:spPr bwMode="auto">
          <a:xfrm>
            <a:off x="342561" y="4686461"/>
            <a:ext cx="1996241" cy="395996"/>
          </a:xfrm>
          <a:prstGeom prst="roundRect">
            <a:avLst/>
          </a:prstGeom>
          <a:solidFill>
            <a:srgbClr val="339933">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Exchanges 3Y</a:t>
            </a:r>
            <a:endParaRPr kumimoji="0" lang="en-IN" sz="1400" b="1"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272872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p:bldP spid="38" grpId="0"/>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60323" y="1672589"/>
            <a:ext cx="10471354" cy="929357"/>
          </a:xfrm>
        </p:spPr>
        <p:txBody>
          <a:bodyPr/>
          <a:lstStyle/>
          <a:p>
            <a:r>
              <a:rPr lang="en-US" sz="6600" b="1" spc="0">
                <a:latin typeface="United Sans Rg Md" pitchFamily="50" charset="0"/>
              </a:rPr>
              <a:t>Synthetic Data Generation</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2648276" y="2706475"/>
            <a:ext cx="6895463" cy="553998"/>
          </a:xfrm>
        </p:spPr>
        <p:txBody>
          <a:bodyPr/>
          <a:lstStyle/>
          <a:p>
            <a:r>
              <a:rPr lang="en-US"/>
              <a:t>CTGAN</a:t>
            </a:r>
          </a:p>
        </p:txBody>
      </p:sp>
    </p:spTree>
    <p:extLst>
      <p:ext uri="{BB962C8B-B14F-4D97-AF65-F5344CB8AC3E}">
        <p14:creationId xmlns:p14="http://schemas.microsoft.com/office/powerpoint/2010/main" val="42688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CTGAN</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32681" y="1349768"/>
            <a:ext cx="119166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Deep Learning based Adversarial Networks - Unsupervised Generator vs Discriminator modelling</a:t>
            </a:r>
          </a:p>
        </p:txBody>
      </p:sp>
      <p:grpSp>
        <p:nvGrpSpPr>
          <p:cNvPr id="79" name="Group 78">
            <a:extLst>
              <a:ext uri="{FF2B5EF4-FFF2-40B4-BE49-F238E27FC236}">
                <a16:creationId xmlns:a16="http://schemas.microsoft.com/office/drawing/2014/main" id="{66FA9A11-F592-FB65-44B8-F5DD0696712D}"/>
              </a:ext>
            </a:extLst>
          </p:cNvPr>
          <p:cNvGrpSpPr/>
          <p:nvPr/>
        </p:nvGrpSpPr>
        <p:grpSpPr>
          <a:xfrm>
            <a:off x="3351283" y="1891524"/>
            <a:ext cx="5528768" cy="3620485"/>
            <a:chOff x="418248" y="2001976"/>
            <a:chExt cx="5528768" cy="3620485"/>
          </a:xfrm>
        </p:grpSpPr>
        <p:sp>
          <p:nvSpPr>
            <p:cNvPr id="4" name="Rectangle: Rounded Corners 3">
              <a:extLst>
                <a:ext uri="{FF2B5EF4-FFF2-40B4-BE49-F238E27FC236}">
                  <a16:creationId xmlns:a16="http://schemas.microsoft.com/office/drawing/2014/main" id="{876374CF-05B5-5710-9B76-E7ABB5AE9271}"/>
                </a:ext>
              </a:extLst>
            </p:cNvPr>
            <p:cNvSpPr/>
            <p:nvPr/>
          </p:nvSpPr>
          <p:spPr bwMode="auto">
            <a:xfrm>
              <a:off x="2115103" y="2001976"/>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Raw Data</a:t>
              </a:r>
              <a:endParaRPr kumimoji="0" lang="en-IN" sz="1400" b="1" i="0" u="none" strike="noStrike" cap="none" normalizeH="0" baseline="0">
                <a:ln>
                  <a:noFill/>
                </a:ln>
                <a:solidFill>
                  <a:schemeClr val="tx1"/>
                </a:solidFill>
                <a:effectLst/>
                <a:latin typeface="Times" charset="0"/>
              </a:endParaRPr>
            </a:p>
          </p:txBody>
        </p:sp>
        <p:sp>
          <p:nvSpPr>
            <p:cNvPr id="12" name="Rectangle 11">
              <a:extLst>
                <a:ext uri="{FF2B5EF4-FFF2-40B4-BE49-F238E27FC236}">
                  <a16:creationId xmlns:a16="http://schemas.microsoft.com/office/drawing/2014/main" id="{F25D58A2-AA0C-7081-1444-6CFE7D12D3BB}"/>
                </a:ext>
              </a:extLst>
            </p:cNvPr>
            <p:cNvSpPr/>
            <p:nvPr/>
          </p:nvSpPr>
          <p:spPr>
            <a:xfrm>
              <a:off x="418248" y="2845644"/>
              <a:ext cx="2521598" cy="62019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Generator Model</a:t>
              </a:r>
            </a:p>
            <a:p>
              <a:pPr algn="ctr"/>
              <a:r>
                <a:rPr lang="en-IN" sz="1400"/>
                <a:t>Generates Synthetic Data</a:t>
              </a:r>
            </a:p>
          </p:txBody>
        </p:sp>
        <p:sp>
          <p:nvSpPr>
            <p:cNvPr id="13" name="Rectangle 12">
              <a:extLst>
                <a:ext uri="{FF2B5EF4-FFF2-40B4-BE49-F238E27FC236}">
                  <a16:creationId xmlns:a16="http://schemas.microsoft.com/office/drawing/2014/main" id="{EBF1B9FA-0B98-AED5-2176-A6DF345B2C1A}"/>
                </a:ext>
              </a:extLst>
            </p:cNvPr>
            <p:cNvSpPr/>
            <p:nvPr/>
          </p:nvSpPr>
          <p:spPr>
            <a:xfrm>
              <a:off x="1962794" y="3967314"/>
              <a:ext cx="2521598" cy="7376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Discriminator Model</a:t>
              </a:r>
            </a:p>
            <a:p>
              <a:pPr algn="ctr"/>
              <a:r>
                <a:rPr lang="en-IN" sz="1400"/>
                <a:t>Classifies Synthetic Data as real or fake</a:t>
              </a:r>
            </a:p>
          </p:txBody>
        </p:sp>
        <p:sp>
          <p:nvSpPr>
            <p:cNvPr id="15" name="Rectangle: Rounded Corners 14">
              <a:extLst>
                <a:ext uri="{FF2B5EF4-FFF2-40B4-BE49-F238E27FC236}">
                  <a16:creationId xmlns:a16="http://schemas.microsoft.com/office/drawing/2014/main" id="{DE78E913-5F3F-8D32-6FBC-F38688D92F1D}"/>
                </a:ext>
              </a:extLst>
            </p:cNvPr>
            <p:cNvSpPr/>
            <p:nvPr/>
          </p:nvSpPr>
          <p:spPr bwMode="auto">
            <a:xfrm>
              <a:off x="3730036" y="2984645"/>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Real Sample</a:t>
              </a:r>
              <a:endParaRPr kumimoji="0" lang="en-IN" sz="1400" b="1" i="0" u="none" strike="noStrike" cap="none" normalizeH="0" baseline="0">
                <a:ln>
                  <a:noFill/>
                </a:ln>
                <a:solidFill>
                  <a:schemeClr val="tx1"/>
                </a:solidFill>
                <a:effectLst/>
                <a:latin typeface="Times" charset="0"/>
              </a:endParaRPr>
            </a:p>
          </p:txBody>
        </p:sp>
        <p:cxnSp>
          <p:nvCxnSpPr>
            <p:cNvPr id="20" name="Straight Arrow Connector 19">
              <a:extLst>
                <a:ext uri="{FF2B5EF4-FFF2-40B4-BE49-F238E27FC236}">
                  <a16:creationId xmlns:a16="http://schemas.microsoft.com/office/drawing/2014/main" id="{F6B861FE-F26B-4B90-6C03-FAEC865D3219}"/>
                </a:ext>
              </a:extLst>
            </p:cNvPr>
            <p:cNvCxnSpPr>
              <a:stCxn id="4" idx="2"/>
              <a:endCxn id="15" idx="0"/>
            </p:cNvCxnSpPr>
            <p:nvPr/>
          </p:nvCxnSpPr>
          <p:spPr>
            <a:xfrm>
              <a:off x="3223593" y="2350056"/>
              <a:ext cx="1614933" cy="6345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8F43CB-E3E7-66BD-4303-C7FB95EFDF4A}"/>
                </a:ext>
              </a:extLst>
            </p:cNvPr>
            <p:cNvCxnSpPr>
              <a:cxnSpLocks/>
              <a:stCxn id="4" idx="2"/>
              <a:endCxn id="12" idx="0"/>
            </p:cNvCxnSpPr>
            <p:nvPr/>
          </p:nvCxnSpPr>
          <p:spPr>
            <a:xfrm flipH="1">
              <a:off x="1679047" y="2350056"/>
              <a:ext cx="1544546" cy="4955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40922A-45BC-19DA-2AEA-02B5DECD5332}"/>
                </a:ext>
              </a:extLst>
            </p:cNvPr>
            <p:cNvCxnSpPr>
              <a:cxnSpLocks/>
              <a:stCxn id="12" idx="2"/>
              <a:endCxn id="13" idx="0"/>
            </p:cNvCxnSpPr>
            <p:nvPr/>
          </p:nvCxnSpPr>
          <p:spPr>
            <a:xfrm>
              <a:off x="1679047" y="3465843"/>
              <a:ext cx="1544546" cy="50147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10C985-E695-30E3-60BA-C32CE19E0164}"/>
                </a:ext>
              </a:extLst>
            </p:cNvPr>
            <p:cNvCxnSpPr>
              <a:cxnSpLocks/>
              <a:stCxn id="15" idx="2"/>
              <a:endCxn id="13" idx="0"/>
            </p:cNvCxnSpPr>
            <p:nvPr/>
          </p:nvCxnSpPr>
          <p:spPr>
            <a:xfrm flipH="1">
              <a:off x="3223593" y="3332725"/>
              <a:ext cx="1614933" cy="6345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7D579AB-2E35-86D3-58B2-7062C372D6CD}"/>
                </a:ext>
              </a:extLst>
            </p:cNvPr>
            <p:cNvSpPr/>
            <p:nvPr/>
          </p:nvSpPr>
          <p:spPr>
            <a:xfrm>
              <a:off x="2661327" y="5131552"/>
              <a:ext cx="1124532" cy="42782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Result</a:t>
              </a:r>
              <a:endParaRPr lang="en-IN" sz="1400"/>
            </a:p>
          </p:txBody>
        </p:sp>
        <p:cxnSp>
          <p:nvCxnSpPr>
            <p:cNvPr id="45" name="Straight Arrow Connector 44">
              <a:extLst>
                <a:ext uri="{FF2B5EF4-FFF2-40B4-BE49-F238E27FC236}">
                  <a16:creationId xmlns:a16="http://schemas.microsoft.com/office/drawing/2014/main" id="{9E43A8F0-8285-0A2C-D990-1BB8C765C992}"/>
                </a:ext>
              </a:extLst>
            </p:cNvPr>
            <p:cNvCxnSpPr>
              <a:cxnSpLocks/>
              <a:stCxn id="13" idx="2"/>
              <a:endCxn id="44" idx="0"/>
            </p:cNvCxnSpPr>
            <p:nvPr/>
          </p:nvCxnSpPr>
          <p:spPr>
            <a:xfrm>
              <a:off x="3223593" y="4704960"/>
              <a:ext cx="0" cy="42659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973B741-2E32-F13F-32BD-9829EA276D6F}"/>
                </a:ext>
              </a:extLst>
            </p:cNvPr>
            <p:cNvCxnSpPr>
              <a:cxnSpLocks/>
              <a:stCxn id="44" idx="1"/>
              <a:endCxn id="12" idx="1"/>
            </p:cNvCxnSpPr>
            <p:nvPr/>
          </p:nvCxnSpPr>
          <p:spPr>
            <a:xfrm rot="10800000">
              <a:off x="418249" y="3155745"/>
              <a:ext cx="2243079" cy="2189719"/>
            </a:xfrm>
            <a:prstGeom prst="bentConnector3">
              <a:avLst>
                <a:gd name="adj1" fmla="val 110191"/>
              </a:avLst>
            </a:prstGeom>
            <a:ln>
              <a:solidFill>
                <a:schemeClr val="accent5"/>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B16AABD-698B-DA88-8316-C66333806B98}"/>
                </a:ext>
              </a:extLst>
            </p:cNvPr>
            <p:cNvCxnSpPr>
              <a:cxnSpLocks/>
              <a:stCxn id="44" idx="3"/>
              <a:endCxn id="13" idx="3"/>
            </p:cNvCxnSpPr>
            <p:nvPr/>
          </p:nvCxnSpPr>
          <p:spPr>
            <a:xfrm flipV="1">
              <a:off x="3785859" y="4336137"/>
              <a:ext cx="698533" cy="1009326"/>
            </a:xfrm>
            <a:prstGeom prst="bentConnector3">
              <a:avLst>
                <a:gd name="adj1" fmla="val 316613"/>
              </a:avLst>
            </a:prstGeom>
            <a:ln>
              <a:solidFill>
                <a:schemeClr val="accent5"/>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AD0B7AD-5842-D1EC-881A-BE510004A859}"/>
                </a:ext>
              </a:extLst>
            </p:cNvPr>
            <p:cNvSpPr txBox="1"/>
            <p:nvPr/>
          </p:nvSpPr>
          <p:spPr>
            <a:xfrm>
              <a:off x="1151810" y="5345462"/>
              <a:ext cx="1756033" cy="276999"/>
            </a:xfrm>
            <a:prstGeom prst="rect">
              <a:avLst/>
            </a:prstGeom>
            <a:noFill/>
            <a:ln>
              <a:noFill/>
            </a:ln>
          </p:spPr>
          <p:txBody>
            <a:bodyPr wrap="square" rtlCol="0">
              <a:spAutoFit/>
            </a:bodyPr>
            <a:lstStyle/>
            <a:p>
              <a:pPr algn="ctr"/>
              <a:r>
                <a:rPr lang="en-IN" sz="1200"/>
                <a:t>Update Model</a:t>
              </a:r>
            </a:p>
          </p:txBody>
        </p:sp>
        <p:sp>
          <p:nvSpPr>
            <p:cNvPr id="59" name="TextBox 58">
              <a:extLst>
                <a:ext uri="{FF2B5EF4-FFF2-40B4-BE49-F238E27FC236}">
                  <a16:creationId xmlns:a16="http://schemas.microsoft.com/office/drawing/2014/main" id="{38CB3511-164A-5ECB-2835-BEDE47221DB9}"/>
                </a:ext>
              </a:extLst>
            </p:cNvPr>
            <p:cNvSpPr txBox="1"/>
            <p:nvPr/>
          </p:nvSpPr>
          <p:spPr>
            <a:xfrm>
              <a:off x="3785859" y="5339549"/>
              <a:ext cx="1249449" cy="276999"/>
            </a:xfrm>
            <a:prstGeom prst="rect">
              <a:avLst/>
            </a:prstGeom>
            <a:noFill/>
            <a:ln>
              <a:noFill/>
            </a:ln>
          </p:spPr>
          <p:txBody>
            <a:bodyPr wrap="square" rtlCol="0">
              <a:spAutoFit/>
            </a:bodyPr>
            <a:lstStyle/>
            <a:p>
              <a:pPr algn="ctr"/>
              <a:r>
                <a:rPr lang="en-IN" sz="1200"/>
                <a:t>Update Model</a:t>
              </a:r>
            </a:p>
          </p:txBody>
        </p:sp>
      </p:grpSp>
      <p:grpSp>
        <p:nvGrpSpPr>
          <p:cNvPr id="8" name="Group 7">
            <a:extLst>
              <a:ext uri="{FF2B5EF4-FFF2-40B4-BE49-F238E27FC236}">
                <a16:creationId xmlns:a16="http://schemas.microsoft.com/office/drawing/2014/main" id="{B844AFB2-558A-FD95-B1EB-593AC790D64A}"/>
              </a:ext>
            </a:extLst>
          </p:cNvPr>
          <p:cNvGrpSpPr/>
          <p:nvPr/>
        </p:nvGrpSpPr>
        <p:grpSpPr>
          <a:xfrm>
            <a:off x="3815486" y="5758746"/>
            <a:ext cx="4538183" cy="604320"/>
            <a:chOff x="4114089" y="5748698"/>
            <a:chExt cx="4538183" cy="604320"/>
          </a:xfrm>
        </p:grpSpPr>
        <p:sp>
          <p:nvSpPr>
            <p:cNvPr id="3" name="TextBox 2">
              <a:extLst>
                <a:ext uri="{FF2B5EF4-FFF2-40B4-BE49-F238E27FC236}">
                  <a16:creationId xmlns:a16="http://schemas.microsoft.com/office/drawing/2014/main" id="{5E507322-5728-20CA-A0F0-0D55FE8B306C}"/>
                </a:ext>
              </a:extLst>
            </p:cNvPr>
            <p:cNvSpPr txBox="1"/>
            <p:nvPr/>
          </p:nvSpPr>
          <p:spPr>
            <a:xfrm flipH="1">
              <a:off x="4114089" y="5748698"/>
              <a:ext cx="4525283" cy="338554"/>
            </a:xfrm>
            <a:prstGeom prst="rect">
              <a:avLst/>
            </a:prstGeom>
            <a:noFill/>
          </p:spPr>
          <p:txBody>
            <a:bodyPr wrap="square" rtlCol="0">
              <a:spAutoFit/>
            </a:bodyPr>
            <a:lstStyle/>
            <a:p>
              <a:pPr algn="ctr"/>
              <a:r>
                <a:rPr lang="en-IN" sz="1600" b="1">
                  <a:solidFill>
                    <a:srgbClr val="00B050"/>
                  </a:solidFill>
                </a:rPr>
                <a:t>Allows for all data constraints</a:t>
              </a:r>
            </a:p>
          </p:txBody>
        </p:sp>
        <p:sp>
          <p:nvSpPr>
            <p:cNvPr id="5" name="TextBox 4">
              <a:extLst>
                <a:ext uri="{FF2B5EF4-FFF2-40B4-BE49-F238E27FC236}">
                  <a16:creationId xmlns:a16="http://schemas.microsoft.com/office/drawing/2014/main" id="{90308A5A-E7BF-7559-A59C-E5A8474AE186}"/>
                </a:ext>
              </a:extLst>
            </p:cNvPr>
            <p:cNvSpPr txBox="1"/>
            <p:nvPr/>
          </p:nvSpPr>
          <p:spPr>
            <a:xfrm flipH="1">
              <a:off x="4126989" y="6014464"/>
              <a:ext cx="4525283" cy="338554"/>
            </a:xfrm>
            <a:prstGeom prst="rect">
              <a:avLst/>
            </a:prstGeom>
            <a:noFill/>
          </p:spPr>
          <p:txBody>
            <a:bodyPr wrap="square" rtlCol="0">
              <a:spAutoFit/>
            </a:bodyPr>
            <a:lstStyle/>
            <a:p>
              <a:pPr algn="ctr"/>
              <a:r>
                <a:rPr lang="en-IN" sz="1600" b="1">
                  <a:solidFill>
                    <a:srgbClr val="00B050"/>
                  </a:solidFill>
                </a:rPr>
                <a:t>No need to input feature distributions</a:t>
              </a:r>
            </a:p>
          </p:txBody>
        </p:sp>
      </p:grpSp>
    </p:spTree>
    <p:extLst>
      <p:ext uri="{BB962C8B-B14F-4D97-AF65-F5344CB8AC3E}">
        <p14:creationId xmlns:p14="http://schemas.microsoft.com/office/powerpoint/2010/main" val="14375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About CTGAN</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32681" y="1349768"/>
            <a:ext cx="119166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Deep Learning based Adversarial Networks - Unsupervised Generator vs Discriminator modelling</a:t>
            </a:r>
          </a:p>
        </p:txBody>
      </p:sp>
      <p:grpSp>
        <p:nvGrpSpPr>
          <p:cNvPr id="79" name="Group 78">
            <a:extLst>
              <a:ext uri="{FF2B5EF4-FFF2-40B4-BE49-F238E27FC236}">
                <a16:creationId xmlns:a16="http://schemas.microsoft.com/office/drawing/2014/main" id="{66FA9A11-F592-FB65-44B8-F5DD0696712D}"/>
              </a:ext>
            </a:extLst>
          </p:cNvPr>
          <p:cNvGrpSpPr/>
          <p:nvPr/>
        </p:nvGrpSpPr>
        <p:grpSpPr>
          <a:xfrm>
            <a:off x="3937410" y="1872495"/>
            <a:ext cx="4307233" cy="3620485"/>
            <a:chOff x="418248" y="2001976"/>
            <a:chExt cx="5528768" cy="3620485"/>
          </a:xfrm>
        </p:grpSpPr>
        <p:sp>
          <p:nvSpPr>
            <p:cNvPr id="4" name="Rectangle: Rounded Corners 3">
              <a:extLst>
                <a:ext uri="{FF2B5EF4-FFF2-40B4-BE49-F238E27FC236}">
                  <a16:creationId xmlns:a16="http://schemas.microsoft.com/office/drawing/2014/main" id="{876374CF-05B5-5710-9B76-E7ABB5AE9271}"/>
                </a:ext>
              </a:extLst>
            </p:cNvPr>
            <p:cNvSpPr/>
            <p:nvPr/>
          </p:nvSpPr>
          <p:spPr bwMode="auto">
            <a:xfrm>
              <a:off x="2115103" y="2001976"/>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Raw Data</a:t>
              </a:r>
              <a:endParaRPr kumimoji="0" lang="en-IN" sz="1400" b="1" i="0" u="none" strike="noStrike" cap="none" normalizeH="0" baseline="0">
                <a:ln>
                  <a:noFill/>
                </a:ln>
                <a:solidFill>
                  <a:schemeClr val="tx1"/>
                </a:solidFill>
                <a:effectLst/>
                <a:latin typeface="Times" charset="0"/>
              </a:endParaRPr>
            </a:p>
          </p:txBody>
        </p:sp>
        <p:sp>
          <p:nvSpPr>
            <p:cNvPr id="12" name="Rectangle 11">
              <a:extLst>
                <a:ext uri="{FF2B5EF4-FFF2-40B4-BE49-F238E27FC236}">
                  <a16:creationId xmlns:a16="http://schemas.microsoft.com/office/drawing/2014/main" id="{F25D58A2-AA0C-7081-1444-6CFE7D12D3BB}"/>
                </a:ext>
              </a:extLst>
            </p:cNvPr>
            <p:cNvSpPr/>
            <p:nvPr/>
          </p:nvSpPr>
          <p:spPr>
            <a:xfrm>
              <a:off x="418248" y="2845644"/>
              <a:ext cx="2521598" cy="62019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Generator Model</a:t>
              </a:r>
            </a:p>
            <a:p>
              <a:pPr algn="ctr"/>
              <a:r>
                <a:rPr lang="en-IN" sz="1400"/>
                <a:t>Generates Synthetic Data</a:t>
              </a:r>
            </a:p>
          </p:txBody>
        </p:sp>
        <p:sp>
          <p:nvSpPr>
            <p:cNvPr id="13" name="Rectangle 12">
              <a:extLst>
                <a:ext uri="{FF2B5EF4-FFF2-40B4-BE49-F238E27FC236}">
                  <a16:creationId xmlns:a16="http://schemas.microsoft.com/office/drawing/2014/main" id="{EBF1B9FA-0B98-AED5-2176-A6DF345B2C1A}"/>
                </a:ext>
              </a:extLst>
            </p:cNvPr>
            <p:cNvSpPr/>
            <p:nvPr/>
          </p:nvSpPr>
          <p:spPr>
            <a:xfrm>
              <a:off x="1962794" y="3967314"/>
              <a:ext cx="2521598" cy="7376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Discriminator Model</a:t>
              </a:r>
            </a:p>
            <a:p>
              <a:pPr algn="ctr"/>
              <a:r>
                <a:rPr lang="en-IN" sz="1400"/>
                <a:t>Classifies Synthetic Data as real or fake</a:t>
              </a:r>
            </a:p>
          </p:txBody>
        </p:sp>
        <p:sp>
          <p:nvSpPr>
            <p:cNvPr id="15" name="Rectangle: Rounded Corners 14">
              <a:extLst>
                <a:ext uri="{FF2B5EF4-FFF2-40B4-BE49-F238E27FC236}">
                  <a16:creationId xmlns:a16="http://schemas.microsoft.com/office/drawing/2014/main" id="{DE78E913-5F3F-8D32-6FBC-F38688D92F1D}"/>
                </a:ext>
              </a:extLst>
            </p:cNvPr>
            <p:cNvSpPr/>
            <p:nvPr/>
          </p:nvSpPr>
          <p:spPr bwMode="auto">
            <a:xfrm>
              <a:off x="3730036" y="2984645"/>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Real Sample</a:t>
              </a:r>
              <a:endParaRPr kumimoji="0" lang="en-IN" sz="1400" b="1" i="0" u="none" strike="noStrike" cap="none" normalizeH="0" baseline="0">
                <a:ln>
                  <a:noFill/>
                </a:ln>
                <a:solidFill>
                  <a:schemeClr val="tx1"/>
                </a:solidFill>
                <a:effectLst/>
                <a:latin typeface="Times" charset="0"/>
              </a:endParaRPr>
            </a:p>
          </p:txBody>
        </p:sp>
        <p:cxnSp>
          <p:nvCxnSpPr>
            <p:cNvPr id="20" name="Straight Arrow Connector 19">
              <a:extLst>
                <a:ext uri="{FF2B5EF4-FFF2-40B4-BE49-F238E27FC236}">
                  <a16:creationId xmlns:a16="http://schemas.microsoft.com/office/drawing/2014/main" id="{F6B861FE-F26B-4B90-6C03-FAEC865D3219}"/>
                </a:ext>
              </a:extLst>
            </p:cNvPr>
            <p:cNvCxnSpPr>
              <a:stCxn id="4" idx="2"/>
              <a:endCxn id="15" idx="0"/>
            </p:cNvCxnSpPr>
            <p:nvPr/>
          </p:nvCxnSpPr>
          <p:spPr>
            <a:xfrm>
              <a:off x="3223593" y="2350056"/>
              <a:ext cx="1614933" cy="6345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8F43CB-E3E7-66BD-4303-C7FB95EFDF4A}"/>
                </a:ext>
              </a:extLst>
            </p:cNvPr>
            <p:cNvCxnSpPr>
              <a:cxnSpLocks/>
              <a:stCxn id="4" idx="2"/>
              <a:endCxn id="12" idx="0"/>
            </p:cNvCxnSpPr>
            <p:nvPr/>
          </p:nvCxnSpPr>
          <p:spPr>
            <a:xfrm flipH="1">
              <a:off x="1679047" y="2350056"/>
              <a:ext cx="1544546" cy="4955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40922A-45BC-19DA-2AEA-02B5DECD5332}"/>
                </a:ext>
              </a:extLst>
            </p:cNvPr>
            <p:cNvCxnSpPr>
              <a:cxnSpLocks/>
              <a:stCxn id="12" idx="2"/>
              <a:endCxn id="13" idx="0"/>
            </p:cNvCxnSpPr>
            <p:nvPr/>
          </p:nvCxnSpPr>
          <p:spPr>
            <a:xfrm>
              <a:off x="1679047" y="3465843"/>
              <a:ext cx="1544546" cy="50147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10C985-E695-30E3-60BA-C32CE19E0164}"/>
                </a:ext>
              </a:extLst>
            </p:cNvPr>
            <p:cNvCxnSpPr>
              <a:cxnSpLocks/>
              <a:stCxn id="15" idx="2"/>
              <a:endCxn id="13" idx="0"/>
            </p:cNvCxnSpPr>
            <p:nvPr/>
          </p:nvCxnSpPr>
          <p:spPr>
            <a:xfrm flipH="1">
              <a:off x="3223593" y="3332725"/>
              <a:ext cx="1614933" cy="6345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7D579AB-2E35-86D3-58B2-7062C372D6CD}"/>
                </a:ext>
              </a:extLst>
            </p:cNvPr>
            <p:cNvSpPr/>
            <p:nvPr/>
          </p:nvSpPr>
          <p:spPr>
            <a:xfrm>
              <a:off x="2661327" y="5131552"/>
              <a:ext cx="1124532" cy="42782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Result</a:t>
              </a:r>
              <a:endParaRPr lang="en-IN" sz="1400"/>
            </a:p>
          </p:txBody>
        </p:sp>
        <p:cxnSp>
          <p:nvCxnSpPr>
            <p:cNvPr id="45" name="Straight Arrow Connector 44">
              <a:extLst>
                <a:ext uri="{FF2B5EF4-FFF2-40B4-BE49-F238E27FC236}">
                  <a16:creationId xmlns:a16="http://schemas.microsoft.com/office/drawing/2014/main" id="{9E43A8F0-8285-0A2C-D990-1BB8C765C992}"/>
                </a:ext>
              </a:extLst>
            </p:cNvPr>
            <p:cNvCxnSpPr>
              <a:cxnSpLocks/>
              <a:stCxn id="13" idx="2"/>
              <a:endCxn id="44" idx="0"/>
            </p:cNvCxnSpPr>
            <p:nvPr/>
          </p:nvCxnSpPr>
          <p:spPr>
            <a:xfrm>
              <a:off x="3223593" y="4704960"/>
              <a:ext cx="0" cy="42659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973B741-2E32-F13F-32BD-9829EA276D6F}"/>
                </a:ext>
              </a:extLst>
            </p:cNvPr>
            <p:cNvCxnSpPr>
              <a:cxnSpLocks/>
              <a:stCxn id="44" idx="1"/>
              <a:endCxn id="12" idx="1"/>
            </p:cNvCxnSpPr>
            <p:nvPr/>
          </p:nvCxnSpPr>
          <p:spPr>
            <a:xfrm rot="10800000">
              <a:off x="418249" y="3155745"/>
              <a:ext cx="2243079" cy="2189719"/>
            </a:xfrm>
            <a:prstGeom prst="bentConnector3">
              <a:avLst>
                <a:gd name="adj1" fmla="val 110191"/>
              </a:avLst>
            </a:prstGeom>
            <a:ln>
              <a:solidFill>
                <a:schemeClr val="accent5"/>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B16AABD-698B-DA88-8316-C66333806B98}"/>
                </a:ext>
              </a:extLst>
            </p:cNvPr>
            <p:cNvCxnSpPr>
              <a:cxnSpLocks/>
              <a:stCxn id="44" idx="3"/>
              <a:endCxn id="13" idx="3"/>
            </p:cNvCxnSpPr>
            <p:nvPr/>
          </p:nvCxnSpPr>
          <p:spPr>
            <a:xfrm flipV="1">
              <a:off x="3785859" y="4336137"/>
              <a:ext cx="698533" cy="1009326"/>
            </a:xfrm>
            <a:prstGeom prst="bentConnector3">
              <a:avLst>
                <a:gd name="adj1" fmla="val 316613"/>
              </a:avLst>
            </a:prstGeom>
            <a:ln>
              <a:solidFill>
                <a:schemeClr val="accent5"/>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AD0B7AD-5842-D1EC-881A-BE510004A859}"/>
                </a:ext>
              </a:extLst>
            </p:cNvPr>
            <p:cNvSpPr txBox="1"/>
            <p:nvPr/>
          </p:nvSpPr>
          <p:spPr>
            <a:xfrm>
              <a:off x="1012986" y="5345462"/>
              <a:ext cx="1756033" cy="276999"/>
            </a:xfrm>
            <a:prstGeom prst="rect">
              <a:avLst/>
            </a:prstGeom>
            <a:noFill/>
            <a:ln>
              <a:noFill/>
            </a:ln>
          </p:spPr>
          <p:txBody>
            <a:bodyPr wrap="square" rtlCol="0">
              <a:spAutoFit/>
            </a:bodyPr>
            <a:lstStyle/>
            <a:p>
              <a:pPr algn="ctr"/>
              <a:r>
                <a:rPr lang="en-IN" sz="1200"/>
                <a:t>Update Model</a:t>
              </a:r>
            </a:p>
          </p:txBody>
        </p:sp>
        <p:sp>
          <p:nvSpPr>
            <p:cNvPr id="59" name="TextBox 58">
              <a:extLst>
                <a:ext uri="{FF2B5EF4-FFF2-40B4-BE49-F238E27FC236}">
                  <a16:creationId xmlns:a16="http://schemas.microsoft.com/office/drawing/2014/main" id="{38CB3511-164A-5ECB-2835-BEDE47221DB9}"/>
                </a:ext>
              </a:extLst>
            </p:cNvPr>
            <p:cNvSpPr txBox="1"/>
            <p:nvPr/>
          </p:nvSpPr>
          <p:spPr>
            <a:xfrm>
              <a:off x="3785860" y="5339549"/>
              <a:ext cx="1509515" cy="276999"/>
            </a:xfrm>
            <a:prstGeom prst="rect">
              <a:avLst/>
            </a:prstGeom>
            <a:noFill/>
            <a:ln>
              <a:noFill/>
            </a:ln>
          </p:spPr>
          <p:txBody>
            <a:bodyPr wrap="square" rtlCol="0">
              <a:spAutoFit/>
            </a:bodyPr>
            <a:lstStyle/>
            <a:p>
              <a:pPr algn="ctr"/>
              <a:r>
                <a:rPr lang="en-IN" sz="1200"/>
                <a:t>Update Model</a:t>
              </a:r>
            </a:p>
          </p:txBody>
        </p:sp>
      </p:grpSp>
      <p:grpSp>
        <p:nvGrpSpPr>
          <p:cNvPr id="8" name="Group 7">
            <a:extLst>
              <a:ext uri="{FF2B5EF4-FFF2-40B4-BE49-F238E27FC236}">
                <a16:creationId xmlns:a16="http://schemas.microsoft.com/office/drawing/2014/main" id="{B844AFB2-558A-FD95-B1EB-593AC790D64A}"/>
              </a:ext>
            </a:extLst>
          </p:cNvPr>
          <p:cNvGrpSpPr/>
          <p:nvPr/>
        </p:nvGrpSpPr>
        <p:grpSpPr>
          <a:xfrm>
            <a:off x="3815486" y="5758746"/>
            <a:ext cx="4538183" cy="604320"/>
            <a:chOff x="4114089" y="5748698"/>
            <a:chExt cx="4538183" cy="604320"/>
          </a:xfrm>
        </p:grpSpPr>
        <p:sp>
          <p:nvSpPr>
            <p:cNvPr id="3" name="TextBox 2">
              <a:extLst>
                <a:ext uri="{FF2B5EF4-FFF2-40B4-BE49-F238E27FC236}">
                  <a16:creationId xmlns:a16="http://schemas.microsoft.com/office/drawing/2014/main" id="{5E507322-5728-20CA-A0F0-0D55FE8B306C}"/>
                </a:ext>
              </a:extLst>
            </p:cNvPr>
            <p:cNvSpPr txBox="1"/>
            <p:nvPr/>
          </p:nvSpPr>
          <p:spPr>
            <a:xfrm flipH="1">
              <a:off x="4114089" y="5748698"/>
              <a:ext cx="4525283" cy="338554"/>
            </a:xfrm>
            <a:prstGeom prst="rect">
              <a:avLst/>
            </a:prstGeom>
            <a:noFill/>
          </p:spPr>
          <p:txBody>
            <a:bodyPr wrap="square" rtlCol="0">
              <a:spAutoFit/>
            </a:bodyPr>
            <a:lstStyle/>
            <a:p>
              <a:pPr algn="ctr"/>
              <a:r>
                <a:rPr lang="en-IN" sz="1600" b="1">
                  <a:solidFill>
                    <a:srgbClr val="00B050"/>
                  </a:solidFill>
                </a:rPr>
                <a:t>Allows for all data constraints</a:t>
              </a:r>
            </a:p>
          </p:txBody>
        </p:sp>
        <p:sp>
          <p:nvSpPr>
            <p:cNvPr id="5" name="TextBox 4">
              <a:extLst>
                <a:ext uri="{FF2B5EF4-FFF2-40B4-BE49-F238E27FC236}">
                  <a16:creationId xmlns:a16="http://schemas.microsoft.com/office/drawing/2014/main" id="{90308A5A-E7BF-7559-A59C-E5A8474AE186}"/>
                </a:ext>
              </a:extLst>
            </p:cNvPr>
            <p:cNvSpPr txBox="1"/>
            <p:nvPr/>
          </p:nvSpPr>
          <p:spPr>
            <a:xfrm flipH="1">
              <a:off x="4126989" y="6014464"/>
              <a:ext cx="4525283" cy="338554"/>
            </a:xfrm>
            <a:prstGeom prst="rect">
              <a:avLst/>
            </a:prstGeom>
            <a:noFill/>
          </p:spPr>
          <p:txBody>
            <a:bodyPr wrap="square" rtlCol="0">
              <a:spAutoFit/>
            </a:bodyPr>
            <a:lstStyle/>
            <a:p>
              <a:pPr algn="ctr"/>
              <a:r>
                <a:rPr lang="en-IN" sz="1600" b="1">
                  <a:solidFill>
                    <a:srgbClr val="00B050"/>
                  </a:solidFill>
                </a:rPr>
                <a:t>No need to input feature distributions</a:t>
              </a:r>
            </a:p>
          </p:txBody>
        </p:sp>
      </p:grpSp>
      <p:sp>
        <p:nvSpPr>
          <p:cNvPr id="6" name="TextBox 5">
            <a:extLst>
              <a:ext uri="{FF2B5EF4-FFF2-40B4-BE49-F238E27FC236}">
                <a16:creationId xmlns:a16="http://schemas.microsoft.com/office/drawing/2014/main" id="{05426E6B-1058-F14B-EC27-767BE8195DEF}"/>
              </a:ext>
            </a:extLst>
          </p:cNvPr>
          <p:cNvSpPr txBox="1"/>
          <p:nvPr/>
        </p:nvSpPr>
        <p:spPr>
          <a:xfrm>
            <a:off x="83460" y="3302593"/>
            <a:ext cx="2944877" cy="830997"/>
          </a:xfrm>
          <a:prstGeom prst="rect">
            <a:avLst/>
          </a:prstGeom>
          <a:noFill/>
          <a:ln>
            <a:solidFill>
              <a:schemeClr val="accent1"/>
            </a:solidFill>
          </a:ln>
        </p:spPr>
        <p:txBody>
          <a:bodyPr wrap="square">
            <a:spAutoFit/>
          </a:bodyPr>
          <a:lstStyle/>
          <a:p>
            <a:pPr algn="ctr"/>
            <a:r>
              <a:rPr lang="en-IN" sz="1600"/>
              <a:t>Iteratively tries to generate Synthetic Data that can not be discriminated from real data</a:t>
            </a:r>
          </a:p>
        </p:txBody>
      </p:sp>
      <p:sp>
        <p:nvSpPr>
          <p:cNvPr id="7" name="Arrow: Right 6">
            <a:extLst>
              <a:ext uri="{FF2B5EF4-FFF2-40B4-BE49-F238E27FC236}">
                <a16:creationId xmlns:a16="http://schemas.microsoft.com/office/drawing/2014/main" id="{7E5E6447-A1DC-359D-BB96-B66459A2690C}"/>
              </a:ext>
            </a:extLst>
          </p:cNvPr>
          <p:cNvSpPr/>
          <p:nvPr/>
        </p:nvSpPr>
        <p:spPr>
          <a:xfrm>
            <a:off x="3116827" y="3555107"/>
            <a:ext cx="461281"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09C112B-40BF-2F48-7597-CC4DF99228F0}"/>
              </a:ext>
            </a:extLst>
          </p:cNvPr>
          <p:cNvSpPr txBox="1"/>
          <p:nvPr/>
        </p:nvSpPr>
        <p:spPr>
          <a:xfrm>
            <a:off x="9104498" y="3302592"/>
            <a:ext cx="2944877" cy="830997"/>
          </a:xfrm>
          <a:prstGeom prst="rect">
            <a:avLst/>
          </a:prstGeom>
          <a:noFill/>
          <a:ln>
            <a:solidFill>
              <a:schemeClr val="accent1"/>
            </a:solidFill>
          </a:ln>
        </p:spPr>
        <p:txBody>
          <a:bodyPr wrap="square">
            <a:spAutoFit/>
          </a:bodyPr>
          <a:lstStyle/>
          <a:p>
            <a:pPr algn="ctr"/>
            <a:r>
              <a:rPr lang="en-IN" sz="1600"/>
              <a:t>Model stops after it is unable to discriminate with a certain threshold</a:t>
            </a:r>
          </a:p>
        </p:txBody>
      </p:sp>
      <p:sp>
        <p:nvSpPr>
          <p:cNvPr id="14" name="Arrow: Right 13">
            <a:extLst>
              <a:ext uri="{FF2B5EF4-FFF2-40B4-BE49-F238E27FC236}">
                <a16:creationId xmlns:a16="http://schemas.microsoft.com/office/drawing/2014/main" id="{E0345260-00EE-B23D-E290-61C6ABD57F25}"/>
              </a:ext>
            </a:extLst>
          </p:cNvPr>
          <p:cNvSpPr/>
          <p:nvPr/>
        </p:nvSpPr>
        <p:spPr>
          <a:xfrm>
            <a:off x="8519594" y="3555107"/>
            <a:ext cx="461281"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62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 grpId="0" animBg="1"/>
      <p:bldP spid="7" grpId="0" animBg="1"/>
      <p:bldP spid="11" grpId="0" animBg="1"/>
      <p:bldP spid="14" grpId="0" animBg="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Does Not Capture Information Well</a:t>
            </a:r>
            <a:endParaRPr lang="en-US"/>
          </a:p>
        </p:txBody>
      </p:sp>
      <p:cxnSp>
        <p:nvCxnSpPr>
          <p:cNvPr id="12" name="Straight Connector 11">
            <a:extLst>
              <a:ext uri="{FF2B5EF4-FFF2-40B4-BE49-F238E27FC236}">
                <a16:creationId xmlns:a16="http://schemas.microsoft.com/office/drawing/2014/main" id="{688C409A-219D-EB1E-C0CE-B8B119F46D37}"/>
              </a:ext>
            </a:extLst>
          </p:cNvPr>
          <p:cNvCxnSpPr>
            <a:cxnSpLocks/>
          </p:cNvCxnSpPr>
          <p:nvPr/>
        </p:nvCxnSpPr>
        <p:spPr>
          <a:xfrm>
            <a:off x="4527524" y="1450452"/>
            <a:ext cx="0" cy="4552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8A48FA-439C-1417-E8FF-332C4CF7A4C5}"/>
              </a:ext>
            </a:extLst>
          </p:cNvPr>
          <p:cNvCxnSpPr>
            <a:cxnSpLocks/>
          </p:cNvCxnSpPr>
          <p:nvPr/>
        </p:nvCxnSpPr>
        <p:spPr>
          <a:xfrm>
            <a:off x="8296367" y="1450452"/>
            <a:ext cx="0" cy="4552335"/>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C3710EB-9509-18EA-F97A-6FCAE2E6ADF6}"/>
              </a:ext>
            </a:extLst>
          </p:cNvPr>
          <p:cNvGrpSpPr/>
          <p:nvPr/>
        </p:nvGrpSpPr>
        <p:grpSpPr>
          <a:xfrm>
            <a:off x="4631641" y="1905715"/>
            <a:ext cx="3575596" cy="3844047"/>
            <a:chOff x="4784041" y="2078435"/>
            <a:chExt cx="3575596" cy="3844047"/>
          </a:xfrm>
        </p:grpSpPr>
        <p:grpSp>
          <p:nvGrpSpPr>
            <p:cNvPr id="33" name="Group 32">
              <a:extLst>
                <a:ext uri="{FF2B5EF4-FFF2-40B4-BE49-F238E27FC236}">
                  <a16:creationId xmlns:a16="http://schemas.microsoft.com/office/drawing/2014/main" id="{BD964CE3-3A74-5A52-68D1-42C585BB5F26}"/>
                </a:ext>
              </a:extLst>
            </p:cNvPr>
            <p:cNvGrpSpPr/>
            <p:nvPr/>
          </p:nvGrpSpPr>
          <p:grpSpPr>
            <a:xfrm>
              <a:off x="4784041" y="2078435"/>
              <a:ext cx="3575596" cy="3844047"/>
              <a:chOff x="5166770" y="1457547"/>
              <a:chExt cx="3575596" cy="3844047"/>
            </a:xfrm>
          </p:grpSpPr>
          <p:sp>
            <p:nvSpPr>
              <p:cNvPr id="36" name="TextBox 35">
                <a:extLst>
                  <a:ext uri="{FF2B5EF4-FFF2-40B4-BE49-F238E27FC236}">
                    <a16:creationId xmlns:a16="http://schemas.microsoft.com/office/drawing/2014/main" id="{4511AE93-3053-6721-E404-3FE05F3A14D3}"/>
                  </a:ext>
                </a:extLst>
              </p:cNvPr>
              <p:cNvSpPr txBox="1"/>
              <p:nvPr/>
            </p:nvSpPr>
            <p:spPr>
              <a:xfrm>
                <a:off x="5166770" y="4716819"/>
                <a:ext cx="3575596" cy="584775"/>
              </a:xfrm>
              <a:prstGeom prst="rect">
                <a:avLst/>
              </a:prstGeom>
              <a:noFill/>
              <a:ln>
                <a:noFill/>
              </a:ln>
            </p:spPr>
            <p:txBody>
              <a:bodyPr wrap="square" lIns="91440" tIns="45720" rIns="91440" bIns="45720" rtlCol="0" anchor="t">
                <a:spAutoFit/>
              </a:bodyPr>
              <a:lstStyle/>
              <a:p>
                <a:pPr algn="ctr"/>
                <a:r>
                  <a:rPr lang="en-IN" sz="1600"/>
                  <a:t>Similar Univariate distributions</a:t>
                </a:r>
              </a:p>
              <a:p>
                <a:pPr algn="ctr"/>
                <a:r>
                  <a:rPr lang="en-IN" sz="1600"/>
                  <a:t>Overall Similarity: </a:t>
                </a:r>
                <a:r>
                  <a:rPr lang="en-IN" sz="1600" b="1"/>
                  <a:t>92%</a:t>
                </a:r>
              </a:p>
            </p:txBody>
          </p:sp>
          <p:grpSp>
            <p:nvGrpSpPr>
              <p:cNvPr id="26" name="Group 25">
                <a:extLst>
                  <a:ext uri="{FF2B5EF4-FFF2-40B4-BE49-F238E27FC236}">
                    <a16:creationId xmlns:a16="http://schemas.microsoft.com/office/drawing/2014/main" id="{4A0F43FA-A5BD-0485-27D1-E7BC044D7964}"/>
                  </a:ext>
                </a:extLst>
              </p:cNvPr>
              <p:cNvGrpSpPr/>
              <p:nvPr/>
            </p:nvGrpSpPr>
            <p:grpSpPr>
              <a:xfrm>
                <a:off x="5464982" y="1457547"/>
                <a:ext cx="2979173" cy="3284649"/>
                <a:chOff x="431532" y="1103586"/>
                <a:chExt cx="2979173" cy="3284649"/>
              </a:xfrm>
            </p:grpSpPr>
            <p:sp>
              <p:nvSpPr>
                <p:cNvPr id="28" name="TextBox 27">
                  <a:extLst>
                    <a:ext uri="{FF2B5EF4-FFF2-40B4-BE49-F238E27FC236}">
                      <a16:creationId xmlns:a16="http://schemas.microsoft.com/office/drawing/2014/main" id="{056918A9-5A4E-1ED1-D79B-449990BF7364}"/>
                    </a:ext>
                  </a:extLst>
                </p:cNvPr>
                <p:cNvSpPr txBox="1"/>
                <p:nvPr/>
              </p:nvSpPr>
              <p:spPr>
                <a:xfrm>
                  <a:off x="431532" y="1103586"/>
                  <a:ext cx="2979173" cy="457200"/>
                </a:xfrm>
                <a:prstGeom prst="rect">
                  <a:avLst/>
                </a:prstGeom>
                <a:noFill/>
                <a:ln>
                  <a:solidFill>
                    <a:schemeClr val="accent1"/>
                  </a:solidFill>
                </a:ln>
              </p:spPr>
              <p:txBody>
                <a:bodyPr wrap="square" rtlCol="0" anchor="ctr">
                  <a:spAutoFit/>
                </a:bodyPr>
                <a:lstStyle/>
                <a:p>
                  <a:pPr algn="ctr"/>
                  <a:r>
                    <a:rPr lang="en-IN" sz="1600" b="1"/>
                    <a:t>Data Distribution</a:t>
                  </a:r>
                </a:p>
              </p:txBody>
            </p:sp>
            <p:sp>
              <p:nvSpPr>
                <p:cNvPr id="31" name="TextBox 30">
                  <a:extLst>
                    <a:ext uri="{FF2B5EF4-FFF2-40B4-BE49-F238E27FC236}">
                      <a16:creationId xmlns:a16="http://schemas.microsoft.com/office/drawing/2014/main" id="{76B7CC69-39C1-4358-662A-C7217CE280F0}"/>
                    </a:ext>
                  </a:extLst>
                </p:cNvPr>
                <p:cNvSpPr txBox="1"/>
                <p:nvPr/>
              </p:nvSpPr>
              <p:spPr>
                <a:xfrm>
                  <a:off x="817653" y="3865015"/>
                  <a:ext cx="2339905" cy="523220"/>
                </a:xfrm>
                <a:prstGeom prst="rect">
                  <a:avLst/>
                </a:prstGeom>
                <a:noFill/>
              </p:spPr>
              <p:txBody>
                <a:bodyPr wrap="square" rtlCol="0">
                  <a:spAutoFit/>
                </a:bodyPr>
                <a:lstStyle/>
                <a:p>
                  <a:pPr algn="ctr"/>
                  <a:r>
                    <a:rPr lang="en-IN" sz="1400" b="1"/>
                    <a:t>Real vs Synthetic Distribution</a:t>
                  </a:r>
                </a:p>
              </p:txBody>
            </p:sp>
          </p:grpSp>
        </p:grpSp>
        <p:pic>
          <p:nvPicPr>
            <p:cNvPr id="13" name="Picture 12">
              <a:extLst>
                <a:ext uri="{FF2B5EF4-FFF2-40B4-BE49-F238E27FC236}">
                  <a16:creationId xmlns:a16="http://schemas.microsoft.com/office/drawing/2014/main" id="{354C15BF-9A02-F590-44AF-171ADCAEAD69}"/>
                </a:ext>
              </a:extLst>
            </p:cNvPr>
            <p:cNvPicPr>
              <a:picLocks noChangeAspect="1"/>
            </p:cNvPicPr>
            <p:nvPr/>
          </p:nvPicPr>
          <p:blipFill>
            <a:blip r:embed="rId3"/>
            <a:stretch>
              <a:fillRect/>
            </a:stretch>
          </p:blipFill>
          <p:spPr>
            <a:xfrm>
              <a:off x="4887504" y="2566115"/>
              <a:ext cx="3382168" cy="2242972"/>
            </a:xfrm>
            <a:prstGeom prst="rect">
              <a:avLst/>
            </a:prstGeom>
          </p:spPr>
        </p:pic>
      </p:grpSp>
      <p:grpSp>
        <p:nvGrpSpPr>
          <p:cNvPr id="15" name="Group 14">
            <a:extLst>
              <a:ext uri="{FF2B5EF4-FFF2-40B4-BE49-F238E27FC236}">
                <a16:creationId xmlns:a16="http://schemas.microsoft.com/office/drawing/2014/main" id="{621D48E1-D0C6-8824-0AEC-70FE54EB72DB}"/>
              </a:ext>
            </a:extLst>
          </p:cNvPr>
          <p:cNvGrpSpPr/>
          <p:nvPr/>
        </p:nvGrpSpPr>
        <p:grpSpPr>
          <a:xfrm>
            <a:off x="0" y="1924913"/>
            <a:ext cx="4461859" cy="3578628"/>
            <a:chOff x="-107890" y="1488027"/>
            <a:chExt cx="4697419" cy="3578628"/>
          </a:xfrm>
        </p:grpSpPr>
        <p:grpSp>
          <p:nvGrpSpPr>
            <p:cNvPr id="32" name="Group 31">
              <a:extLst>
                <a:ext uri="{FF2B5EF4-FFF2-40B4-BE49-F238E27FC236}">
                  <a16:creationId xmlns:a16="http://schemas.microsoft.com/office/drawing/2014/main" id="{131D1425-3537-EF7B-6088-94D20FACD692}"/>
                </a:ext>
              </a:extLst>
            </p:cNvPr>
            <p:cNvGrpSpPr/>
            <p:nvPr/>
          </p:nvGrpSpPr>
          <p:grpSpPr>
            <a:xfrm>
              <a:off x="431906" y="1488027"/>
              <a:ext cx="3746549" cy="3578628"/>
              <a:chOff x="431906" y="1488027"/>
              <a:chExt cx="3746549" cy="3578628"/>
            </a:xfrm>
          </p:grpSpPr>
          <p:sp>
            <p:nvSpPr>
              <p:cNvPr id="20" name="TextBox 19">
                <a:extLst>
                  <a:ext uri="{FF2B5EF4-FFF2-40B4-BE49-F238E27FC236}">
                    <a16:creationId xmlns:a16="http://schemas.microsoft.com/office/drawing/2014/main" id="{4150D85D-D141-5372-40A8-273D631A2EE2}"/>
                  </a:ext>
                </a:extLst>
              </p:cNvPr>
              <p:cNvSpPr txBox="1"/>
              <p:nvPr/>
            </p:nvSpPr>
            <p:spPr>
              <a:xfrm>
                <a:off x="942129" y="1488027"/>
                <a:ext cx="2979173" cy="457200"/>
              </a:xfrm>
              <a:prstGeom prst="rect">
                <a:avLst/>
              </a:prstGeom>
              <a:noFill/>
              <a:ln>
                <a:solidFill>
                  <a:schemeClr val="accent1"/>
                </a:solidFill>
              </a:ln>
            </p:spPr>
            <p:txBody>
              <a:bodyPr wrap="square" rtlCol="0" anchor="ctr">
                <a:spAutoFit/>
              </a:bodyPr>
              <a:lstStyle/>
              <a:p>
                <a:pPr algn="ctr"/>
                <a:r>
                  <a:rPr lang="en-IN" sz="1600" b="1"/>
                  <a:t>Cluster Comparison</a:t>
                </a:r>
              </a:p>
            </p:txBody>
          </p:sp>
          <p:sp>
            <p:nvSpPr>
              <p:cNvPr id="34" name="TextBox 33">
                <a:extLst>
                  <a:ext uri="{FF2B5EF4-FFF2-40B4-BE49-F238E27FC236}">
                    <a16:creationId xmlns:a16="http://schemas.microsoft.com/office/drawing/2014/main" id="{ABA4CCAF-6E22-B6F3-59B1-93D2B5CE03FC}"/>
                  </a:ext>
                </a:extLst>
              </p:cNvPr>
              <p:cNvSpPr txBox="1"/>
              <p:nvPr/>
            </p:nvSpPr>
            <p:spPr>
              <a:xfrm>
                <a:off x="431906" y="4728101"/>
                <a:ext cx="3575596" cy="338554"/>
              </a:xfrm>
              <a:prstGeom prst="rect">
                <a:avLst/>
              </a:prstGeom>
              <a:noFill/>
              <a:ln>
                <a:noFill/>
              </a:ln>
            </p:spPr>
            <p:txBody>
              <a:bodyPr wrap="square" rtlCol="0">
                <a:spAutoFit/>
              </a:bodyPr>
              <a:lstStyle/>
              <a:p>
                <a:pPr algn="ctr"/>
                <a:r>
                  <a:rPr lang="en-IN" sz="1600"/>
                  <a:t>Dissimilar clusters formed</a:t>
                </a:r>
              </a:p>
            </p:txBody>
          </p:sp>
          <p:sp>
            <p:nvSpPr>
              <p:cNvPr id="24" name="TextBox 23">
                <a:extLst>
                  <a:ext uri="{FF2B5EF4-FFF2-40B4-BE49-F238E27FC236}">
                    <a16:creationId xmlns:a16="http://schemas.microsoft.com/office/drawing/2014/main" id="{196DFBCE-25CE-7FD3-52B0-F726707469E1}"/>
                  </a:ext>
                </a:extLst>
              </p:cNvPr>
              <p:cNvSpPr txBox="1"/>
              <p:nvPr/>
            </p:nvSpPr>
            <p:spPr>
              <a:xfrm>
                <a:off x="2703332" y="4225797"/>
                <a:ext cx="1475123" cy="307777"/>
              </a:xfrm>
              <a:prstGeom prst="rect">
                <a:avLst/>
              </a:prstGeom>
              <a:noFill/>
            </p:spPr>
            <p:txBody>
              <a:bodyPr wrap="square" rtlCol="0">
                <a:spAutoFit/>
              </a:bodyPr>
              <a:lstStyle/>
              <a:p>
                <a:pPr algn="ctr"/>
                <a:r>
                  <a:rPr lang="en-IN" sz="1400" b="1"/>
                  <a:t>Synthetic Data</a:t>
                </a:r>
              </a:p>
            </p:txBody>
          </p:sp>
          <p:sp>
            <p:nvSpPr>
              <p:cNvPr id="23" name="TextBox 22">
                <a:extLst>
                  <a:ext uri="{FF2B5EF4-FFF2-40B4-BE49-F238E27FC236}">
                    <a16:creationId xmlns:a16="http://schemas.microsoft.com/office/drawing/2014/main" id="{F2009AB2-2793-B055-C2BE-E50498C348E8}"/>
                  </a:ext>
                </a:extLst>
              </p:cNvPr>
              <p:cNvSpPr txBox="1"/>
              <p:nvPr/>
            </p:nvSpPr>
            <p:spPr>
              <a:xfrm>
                <a:off x="568770" y="4225798"/>
                <a:ext cx="1166596" cy="307777"/>
              </a:xfrm>
              <a:prstGeom prst="rect">
                <a:avLst/>
              </a:prstGeom>
              <a:noFill/>
            </p:spPr>
            <p:txBody>
              <a:bodyPr wrap="square" rtlCol="0">
                <a:spAutoFit/>
              </a:bodyPr>
              <a:lstStyle/>
              <a:p>
                <a:pPr algn="ctr"/>
                <a:r>
                  <a:rPr lang="en-IN" sz="1400" b="1"/>
                  <a:t>Real Data</a:t>
                </a:r>
              </a:p>
            </p:txBody>
          </p:sp>
        </p:grpSp>
        <p:pic>
          <p:nvPicPr>
            <p:cNvPr id="7" name="Picture 6">
              <a:extLst>
                <a:ext uri="{FF2B5EF4-FFF2-40B4-BE49-F238E27FC236}">
                  <a16:creationId xmlns:a16="http://schemas.microsoft.com/office/drawing/2014/main" id="{E5A4FCE3-FADE-26E5-15AF-C51B96B5CC4F}"/>
                </a:ext>
              </a:extLst>
            </p:cNvPr>
            <p:cNvPicPr>
              <a:picLocks noChangeAspect="1"/>
            </p:cNvPicPr>
            <p:nvPr/>
          </p:nvPicPr>
          <p:blipFill>
            <a:blip r:embed="rId4"/>
            <a:stretch>
              <a:fillRect/>
            </a:stretch>
          </p:blipFill>
          <p:spPr>
            <a:xfrm>
              <a:off x="2183483" y="2118419"/>
              <a:ext cx="2406046" cy="2107380"/>
            </a:xfrm>
            <a:prstGeom prst="rect">
              <a:avLst/>
            </a:prstGeom>
          </p:spPr>
        </p:pic>
        <p:pic>
          <p:nvPicPr>
            <p:cNvPr id="14" name="Picture 13">
              <a:extLst>
                <a:ext uri="{FF2B5EF4-FFF2-40B4-BE49-F238E27FC236}">
                  <a16:creationId xmlns:a16="http://schemas.microsoft.com/office/drawing/2014/main" id="{45424EF2-8396-DF43-4ACA-F228C7E5024C}"/>
                </a:ext>
              </a:extLst>
            </p:cNvPr>
            <p:cNvPicPr>
              <a:picLocks noChangeAspect="1"/>
            </p:cNvPicPr>
            <p:nvPr/>
          </p:nvPicPr>
          <p:blipFill>
            <a:blip r:embed="rId5"/>
            <a:stretch>
              <a:fillRect/>
            </a:stretch>
          </p:blipFill>
          <p:spPr>
            <a:xfrm>
              <a:off x="-107890" y="2118419"/>
              <a:ext cx="2327594" cy="2107380"/>
            </a:xfrm>
            <a:prstGeom prst="rect">
              <a:avLst/>
            </a:prstGeom>
          </p:spPr>
        </p:pic>
      </p:grpSp>
      <p:grpSp>
        <p:nvGrpSpPr>
          <p:cNvPr id="4" name="Group 3">
            <a:extLst>
              <a:ext uri="{FF2B5EF4-FFF2-40B4-BE49-F238E27FC236}">
                <a16:creationId xmlns:a16="http://schemas.microsoft.com/office/drawing/2014/main" id="{E020CB0E-9417-09C0-0FE0-A2880585DAFB}"/>
              </a:ext>
            </a:extLst>
          </p:cNvPr>
          <p:cNvGrpSpPr/>
          <p:nvPr/>
        </p:nvGrpSpPr>
        <p:grpSpPr>
          <a:xfrm>
            <a:off x="8560527" y="1905716"/>
            <a:ext cx="3575596" cy="3844046"/>
            <a:chOff x="8560527" y="2110576"/>
            <a:chExt cx="3575596" cy="3811905"/>
          </a:xfrm>
        </p:grpSpPr>
        <p:sp>
          <p:nvSpPr>
            <p:cNvPr id="57" name="TextBox 56">
              <a:extLst>
                <a:ext uri="{FF2B5EF4-FFF2-40B4-BE49-F238E27FC236}">
                  <a16:creationId xmlns:a16="http://schemas.microsoft.com/office/drawing/2014/main" id="{56CB0983-CE22-2C5E-EB1A-662B1DB90623}"/>
                </a:ext>
              </a:extLst>
            </p:cNvPr>
            <p:cNvSpPr txBox="1"/>
            <p:nvPr/>
          </p:nvSpPr>
          <p:spPr>
            <a:xfrm>
              <a:off x="8874976" y="2110576"/>
              <a:ext cx="2979173" cy="457200"/>
            </a:xfrm>
            <a:prstGeom prst="rect">
              <a:avLst/>
            </a:prstGeom>
            <a:noFill/>
            <a:ln>
              <a:solidFill>
                <a:schemeClr val="accent1"/>
              </a:solidFill>
            </a:ln>
          </p:spPr>
          <p:txBody>
            <a:bodyPr wrap="square" rtlCol="0" anchor="ctr">
              <a:spAutoFit/>
            </a:bodyPr>
            <a:lstStyle/>
            <a:p>
              <a:pPr algn="ctr"/>
              <a:r>
                <a:rPr lang="en-IN" sz="1600" b="1"/>
                <a:t>Correlation Comparison</a:t>
              </a:r>
            </a:p>
          </p:txBody>
        </p:sp>
        <p:sp>
          <p:nvSpPr>
            <p:cNvPr id="41" name="TextBox 40">
              <a:extLst>
                <a:ext uri="{FF2B5EF4-FFF2-40B4-BE49-F238E27FC236}">
                  <a16:creationId xmlns:a16="http://schemas.microsoft.com/office/drawing/2014/main" id="{E3CB6FE0-111A-1C09-FEEE-FC4C661CB6A7}"/>
                </a:ext>
              </a:extLst>
            </p:cNvPr>
            <p:cNvSpPr txBox="1"/>
            <p:nvPr/>
          </p:nvSpPr>
          <p:spPr>
            <a:xfrm>
              <a:off x="8660189" y="4835403"/>
              <a:ext cx="3235348" cy="523220"/>
            </a:xfrm>
            <a:prstGeom prst="rect">
              <a:avLst/>
            </a:prstGeom>
            <a:noFill/>
          </p:spPr>
          <p:txBody>
            <a:bodyPr wrap="square" rtlCol="0">
              <a:spAutoFit/>
            </a:bodyPr>
            <a:lstStyle/>
            <a:p>
              <a:pPr algn="ctr"/>
              <a:r>
                <a:rPr lang="en-IN" sz="1400" b="1"/>
                <a:t>Real vs Synthetic Correlation Similarity</a:t>
              </a:r>
            </a:p>
          </p:txBody>
        </p:sp>
        <p:pic>
          <p:nvPicPr>
            <p:cNvPr id="3074" name="Picture 2">
              <a:extLst>
                <a:ext uri="{FF2B5EF4-FFF2-40B4-BE49-F238E27FC236}">
                  <a16:creationId xmlns:a16="http://schemas.microsoft.com/office/drawing/2014/main" id="{3BBC2988-05E5-C9FD-16AE-AF41ED42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125" y="2775875"/>
              <a:ext cx="3416401" cy="1954169"/>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520D60B-6F1D-A487-F253-627269D253CD}"/>
                </a:ext>
              </a:extLst>
            </p:cNvPr>
            <p:cNvSpPr txBox="1"/>
            <p:nvPr/>
          </p:nvSpPr>
          <p:spPr>
            <a:xfrm>
              <a:off x="9274882" y="2573467"/>
              <a:ext cx="2208814" cy="246221"/>
            </a:xfrm>
            <a:prstGeom prst="rect">
              <a:avLst/>
            </a:prstGeom>
            <a:noFill/>
          </p:spPr>
          <p:txBody>
            <a:bodyPr wrap="square" rtlCol="0">
              <a:spAutoFit/>
            </a:bodyPr>
            <a:lstStyle/>
            <a:p>
              <a:pPr algn="ctr"/>
              <a:r>
                <a:rPr lang="en-IN" sz="1000"/>
                <a:t>Correlation Similarity</a:t>
              </a:r>
            </a:p>
          </p:txBody>
        </p:sp>
        <p:sp>
          <p:nvSpPr>
            <p:cNvPr id="17" name="TextBox 16">
              <a:extLst>
                <a:ext uri="{FF2B5EF4-FFF2-40B4-BE49-F238E27FC236}">
                  <a16:creationId xmlns:a16="http://schemas.microsoft.com/office/drawing/2014/main" id="{18BEA750-6295-603A-3AFE-8657D8F98EA0}"/>
                </a:ext>
              </a:extLst>
            </p:cNvPr>
            <p:cNvSpPr txBox="1"/>
            <p:nvPr/>
          </p:nvSpPr>
          <p:spPr>
            <a:xfrm>
              <a:off x="8560527" y="5337706"/>
              <a:ext cx="3575596" cy="584775"/>
            </a:xfrm>
            <a:prstGeom prst="rect">
              <a:avLst/>
            </a:prstGeom>
            <a:noFill/>
            <a:ln>
              <a:noFill/>
            </a:ln>
          </p:spPr>
          <p:txBody>
            <a:bodyPr wrap="square" lIns="91440" tIns="45720" rIns="91440" bIns="45720" rtlCol="0" anchor="t">
              <a:spAutoFit/>
            </a:bodyPr>
            <a:lstStyle/>
            <a:p>
              <a:pPr algn="ctr"/>
              <a:r>
                <a:rPr lang="en-IN" sz="1600"/>
                <a:t>Moderately Similar Correlations</a:t>
              </a:r>
            </a:p>
            <a:p>
              <a:pPr algn="ctr"/>
              <a:r>
                <a:rPr lang="en-IN" sz="1600"/>
                <a:t>Overall Similarity: </a:t>
              </a:r>
              <a:r>
                <a:rPr lang="en-IN" sz="1600" b="1"/>
                <a:t>88%</a:t>
              </a:r>
            </a:p>
          </p:txBody>
        </p:sp>
      </p:grpSp>
      <p:sp>
        <p:nvSpPr>
          <p:cNvPr id="8" name="Rectangle: Rounded Corners 7">
            <a:extLst>
              <a:ext uri="{FF2B5EF4-FFF2-40B4-BE49-F238E27FC236}">
                <a16:creationId xmlns:a16="http://schemas.microsoft.com/office/drawing/2014/main" id="{5B81A9FC-19CB-7A0E-9561-E411BABA43BC}"/>
              </a:ext>
            </a:extLst>
          </p:cNvPr>
          <p:cNvSpPr/>
          <p:nvPr/>
        </p:nvSpPr>
        <p:spPr>
          <a:xfrm>
            <a:off x="10775120" y="3495329"/>
            <a:ext cx="265933" cy="157435"/>
          </a:xfrm>
          <a:prstGeom prst="roundRect">
            <a:avLst/>
          </a:prstGeom>
          <a:solidFill>
            <a:srgbClr val="FFFFFF">
              <a:alpha val="60000"/>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7A4A3BE7-59D3-B4B0-81AA-AB1F545A2455}"/>
              </a:ext>
            </a:extLst>
          </p:cNvPr>
          <p:cNvCxnSpPr>
            <a:cxnSpLocks/>
            <a:stCxn id="10" idx="2"/>
            <a:endCxn id="8" idx="0"/>
          </p:cNvCxnSpPr>
          <p:nvPr/>
        </p:nvCxnSpPr>
        <p:spPr>
          <a:xfrm flipH="1">
            <a:off x="10908087" y="3089779"/>
            <a:ext cx="132966" cy="40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EE53A7-4130-3559-FC0B-12A9D18E3A3E}"/>
              </a:ext>
            </a:extLst>
          </p:cNvPr>
          <p:cNvSpPr txBox="1"/>
          <p:nvPr/>
        </p:nvSpPr>
        <p:spPr>
          <a:xfrm>
            <a:off x="10641002" y="2720447"/>
            <a:ext cx="800101" cy="369332"/>
          </a:xfrm>
          <a:prstGeom prst="rect">
            <a:avLst/>
          </a:prstGeom>
          <a:noFill/>
        </p:spPr>
        <p:txBody>
          <a:bodyPr wrap="square" rtlCol="0">
            <a:spAutoFit/>
          </a:bodyPr>
          <a:lstStyle/>
          <a:p>
            <a:pPr algn="ctr"/>
            <a:r>
              <a:rPr lang="en-IN" sz="900"/>
              <a:t>Significant Correlation</a:t>
            </a:r>
          </a:p>
        </p:txBody>
      </p:sp>
    </p:spTree>
    <p:extLst>
      <p:ext uri="{BB962C8B-B14F-4D97-AF65-F5344CB8AC3E}">
        <p14:creationId xmlns:p14="http://schemas.microsoft.com/office/powerpoint/2010/main" val="425012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0713FB-A4A3-1FB9-DF79-13FFE3D24063}"/>
              </a:ext>
            </a:extLst>
          </p:cNvPr>
          <p:cNvPicPr>
            <a:picLocks noChangeAspect="1"/>
          </p:cNvPicPr>
          <p:nvPr/>
        </p:nvPicPr>
        <p:blipFill>
          <a:blip r:embed="rId3"/>
          <a:stretch>
            <a:fillRect/>
          </a:stretch>
        </p:blipFill>
        <p:spPr>
          <a:xfrm>
            <a:off x="6683024" y="2500221"/>
            <a:ext cx="4222040" cy="2922494"/>
          </a:xfrm>
          <a:prstGeom prst="rect">
            <a:avLst/>
          </a:prstGeom>
          <a:ln>
            <a:solidFill>
              <a:schemeClr val="bg1"/>
            </a:solidFill>
          </a:ln>
        </p:spPr>
      </p:pic>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Poorest Model Performance for Least Privacy</a:t>
            </a:r>
            <a:endParaRPr lang="en-US"/>
          </a:p>
        </p:txBody>
      </p:sp>
      <p:pic>
        <p:nvPicPr>
          <p:cNvPr id="3" name="Picture 2">
            <a:extLst>
              <a:ext uri="{FF2B5EF4-FFF2-40B4-BE49-F238E27FC236}">
                <a16:creationId xmlns:a16="http://schemas.microsoft.com/office/drawing/2014/main" id="{9313E105-223C-053A-3E1F-B73FA8D43C8D}"/>
              </a:ext>
            </a:extLst>
          </p:cNvPr>
          <p:cNvPicPr>
            <a:picLocks noChangeAspect="1"/>
          </p:cNvPicPr>
          <p:nvPr/>
        </p:nvPicPr>
        <p:blipFill>
          <a:blip r:embed="rId4"/>
          <a:srcRect/>
          <a:stretch/>
        </p:blipFill>
        <p:spPr>
          <a:xfrm>
            <a:off x="1023728" y="2573564"/>
            <a:ext cx="4142049" cy="2902879"/>
          </a:xfrm>
          <a:prstGeom prst="rect">
            <a:avLst/>
          </a:prstGeom>
          <a:ln>
            <a:solidFill>
              <a:schemeClr val="accent5"/>
            </a:solidFill>
          </a:ln>
        </p:spPr>
      </p:pic>
      <p:sp>
        <p:nvSpPr>
          <p:cNvPr id="10" name="TextBox 9">
            <a:extLst>
              <a:ext uri="{FF2B5EF4-FFF2-40B4-BE49-F238E27FC236}">
                <a16:creationId xmlns:a16="http://schemas.microsoft.com/office/drawing/2014/main" id="{F0BD2519-6367-5A07-00A5-C800D96C5ADC}"/>
              </a:ext>
            </a:extLst>
          </p:cNvPr>
          <p:cNvSpPr txBox="1"/>
          <p:nvPr/>
        </p:nvSpPr>
        <p:spPr>
          <a:xfrm>
            <a:off x="2017042" y="5624344"/>
            <a:ext cx="2047638" cy="307777"/>
          </a:xfrm>
          <a:prstGeom prst="rect">
            <a:avLst/>
          </a:prstGeom>
          <a:noFill/>
        </p:spPr>
        <p:txBody>
          <a:bodyPr wrap="square" rtlCol="0">
            <a:spAutoFit/>
          </a:bodyPr>
          <a:lstStyle/>
          <a:p>
            <a:pPr algn="ctr"/>
            <a:r>
              <a:rPr lang="en-IN" sz="1400"/>
              <a:t>Real Data ROC: </a:t>
            </a:r>
            <a:r>
              <a:rPr lang="en-IN" sz="1400" b="1"/>
              <a:t>0.729</a:t>
            </a:r>
          </a:p>
        </p:txBody>
      </p:sp>
      <p:sp>
        <p:nvSpPr>
          <p:cNvPr id="11" name="TextBox 10">
            <a:extLst>
              <a:ext uri="{FF2B5EF4-FFF2-40B4-BE49-F238E27FC236}">
                <a16:creationId xmlns:a16="http://schemas.microsoft.com/office/drawing/2014/main" id="{0E96C6C5-B997-59BB-61D9-239129A26014}"/>
              </a:ext>
            </a:extLst>
          </p:cNvPr>
          <p:cNvSpPr txBox="1"/>
          <p:nvPr/>
        </p:nvSpPr>
        <p:spPr>
          <a:xfrm>
            <a:off x="7649727" y="5624344"/>
            <a:ext cx="2288634" cy="307777"/>
          </a:xfrm>
          <a:prstGeom prst="rect">
            <a:avLst/>
          </a:prstGeom>
          <a:noFill/>
        </p:spPr>
        <p:txBody>
          <a:bodyPr wrap="square" rtlCol="0">
            <a:spAutoFit/>
          </a:bodyPr>
          <a:lstStyle/>
          <a:p>
            <a:pPr algn="ctr"/>
            <a:r>
              <a:rPr lang="en-IN" sz="1400"/>
              <a:t>Synthetic Data ROC: </a:t>
            </a:r>
            <a:r>
              <a:rPr lang="en-IN" sz="1400" b="1"/>
              <a:t>0.65</a:t>
            </a:r>
          </a:p>
        </p:txBody>
      </p:sp>
      <p:sp>
        <p:nvSpPr>
          <p:cNvPr id="12" name="TextBox 11">
            <a:extLst>
              <a:ext uri="{FF2B5EF4-FFF2-40B4-BE49-F238E27FC236}">
                <a16:creationId xmlns:a16="http://schemas.microsoft.com/office/drawing/2014/main" id="{242B3E6C-E0F7-F63A-70EB-41059967D898}"/>
              </a:ext>
            </a:extLst>
          </p:cNvPr>
          <p:cNvSpPr txBox="1"/>
          <p:nvPr/>
        </p:nvSpPr>
        <p:spPr>
          <a:xfrm>
            <a:off x="2017042" y="5912695"/>
            <a:ext cx="2047638" cy="307777"/>
          </a:xfrm>
          <a:prstGeom prst="rect">
            <a:avLst/>
          </a:prstGeom>
          <a:noFill/>
        </p:spPr>
        <p:txBody>
          <a:bodyPr wrap="square" rtlCol="0">
            <a:spAutoFit/>
          </a:bodyPr>
          <a:lstStyle/>
          <a:p>
            <a:pPr algn="ctr"/>
            <a:r>
              <a:rPr lang="en-IN" sz="1400" b="1">
                <a:solidFill>
                  <a:srgbClr val="C00000"/>
                </a:solidFill>
              </a:rPr>
              <a:t>No Data Privacy</a:t>
            </a:r>
          </a:p>
        </p:txBody>
      </p:sp>
      <p:sp>
        <p:nvSpPr>
          <p:cNvPr id="13" name="TextBox 12">
            <a:extLst>
              <a:ext uri="{FF2B5EF4-FFF2-40B4-BE49-F238E27FC236}">
                <a16:creationId xmlns:a16="http://schemas.microsoft.com/office/drawing/2014/main" id="{EC49B3A2-3128-775E-019A-5AAD72C5BBC8}"/>
              </a:ext>
            </a:extLst>
          </p:cNvPr>
          <p:cNvSpPr txBox="1"/>
          <p:nvPr/>
        </p:nvSpPr>
        <p:spPr>
          <a:xfrm>
            <a:off x="7748801" y="5932121"/>
            <a:ext cx="2047638" cy="307777"/>
          </a:xfrm>
          <a:prstGeom prst="rect">
            <a:avLst/>
          </a:prstGeom>
          <a:noFill/>
        </p:spPr>
        <p:txBody>
          <a:bodyPr wrap="square" rtlCol="0">
            <a:spAutoFit/>
          </a:bodyPr>
          <a:lstStyle/>
          <a:p>
            <a:pPr algn="ctr"/>
            <a:r>
              <a:rPr lang="en-IN" sz="1400"/>
              <a:t>Data Privacy: </a:t>
            </a:r>
            <a:r>
              <a:rPr lang="en-IN" sz="1400" b="1">
                <a:solidFill>
                  <a:srgbClr val="339933"/>
                </a:solidFill>
              </a:rPr>
              <a:t>78%</a:t>
            </a:r>
          </a:p>
        </p:txBody>
      </p:sp>
      <p:grpSp>
        <p:nvGrpSpPr>
          <p:cNvPr id="15" name="Group 14">
            <a:extLst>
              <a:ext uri="{FF2B5EF4-FFF2-40B4-BE49-F238E27FC236}">
                <a16:creationId xmlns:a16="http://schemas.microsoft.com/office/drawing/2014/main" id="{A2423DE0-3C09-2C13-C972-E1848E0A7F0D}"/>
              </a:ext>
            </a:extLst>
          </p:cNvPr>
          <p:cNvGrpSpPr/>
          <p:nvPr/>
        </p:nvGrpSpPr>
        <p:grpSpPr>
          <a:xfrm>
            <a:off x="1370789" y="1630591"/>
            <a:ext cx="3248421" cy="682381"/>
            <a:chOff x="1317364" y="2432572"/>
            <a:chExt cx="3174334" cy="900563"/>
          </a:xfrm>
        </p:grpSpPr>
        <p:sp>
          <p:nvSpPr>
            <p:cNvPr id="16" name="TextBox 15">
              <a:extLst>
                <a:ext uri="{FF2B5EF4-FFF2-40B4-BE49-F238E27FC236}">
                  <a16:creationId xmlns:a16="http://schemas.microsoft.com/office/drawing/2014/main" id="{BA2805D6-414F-B3B1-037F-60AB388BC6A3}"/>
                </a:ext>
              </a:extLst>
            </p:cNvPr>
            <p:cNvSpPr txBox="1"/>
            <p:nvPr/>
          </p:nvSpPr>
          <p:spPr>
            <a:xfrm>
              <a:off x="1317364" y="2534622"/>
              <a:ext cx="1056478" cy="771749"/>
            </a:xfrm>
            <a:prstGeom prst="rect">
              <a:avLst/>
            </a:prstGeom>
            <a:noFill/>
            <a:ln>
              <a:noFill/>
            </a:ln>
          </p:spPr>
          <p:txBody>
            <a:bodyPr wrap="square" rtlCol="0">
              <a:spAutoFit/>
            </a:bodyPr>
            <a:lstStyle/>
            <a:p>
              <a:pPr algn="r"/>
              <a:r>
                <a:rPr lang="en-IN" sz="3200" b="1">
                  <a:latin typeface="Acumin Pro SemiCondensed" panose="020B0604020202020204" charset="0"/>
                </a:rPr>
                <a:t>70%</a:t>
              </a:r>
            </a:p>
          </p:txBody>
        </p:sp>
        <p:cxnSp>
          <p:nvCxnSpPr>
            <p:cNvPr id="17" name="Straight Connector 16">
              <a:extLst>
                <a:ext uri="{FF2B5EF4-FFF2-40B4-BE49-F238E27FC236}">
                  <a16:creationId xmlns:a16="http://schemas.microsoft.com/office/drawing/2014/main" id="{93A4C96B-1DD0-EB5A-AFD5-61AEADE342E9}"/>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E04B77-16EE-5697-0084-723DC64599CD}"/>
                </a:ext>
              </a:extLst>
            </p:cNvPr>
            <p:cNvSpPr txBox="1"/>
            <p:nvPr/>
          </p:nvSpPr>
          <p:spPr>
            <a:xfrm>
              <a:off x="2373843" y="2586291"/>
              <a:ext cx="2117855" cy="690512"/>
            </a:xfrm>
            <a:prstGeom prst="rect">
              <a:avLst/>
            </a:prstGeom>
            <a:noFill/>
            <a:ln>
              <a:noFill/>
            </a:ln>
          </p:spPr>
          <p:txBody>
            <a:bodyPr wrap="square" rtlCol="0">
              <a:spAutoFit/>
            </a:bodyPr>
            <a:lstStyle/>
            <a:p>
              <a:r>
                <a:rPr lang="en-IN" sz="1400"/>
                <a:t>Converting customers present in top 40% leads</a:t>
              </a:r>
            </a:p>
          </p:txBody>
        </p:sp>
      </p:grpSp>
      <p:cxnSp>
        <p:nvCxnSpPr>
          <p:cNvPr id="25" name="Straight Connector 24">
            <a:extLst>
              <a:ext uri="{FF2B5EF4-FFF2-40B4-BE49-F238E27FC236}">
                <a16:creationId xmlns:a16="http://schemas.microsoft.com/office/drawing/2014/main" id="{FEBC38C8-0A12-751E-761C-0AA8E472BEF4}"/>
              </a:ext>
            </a:extLst>
          </p:cNvPr>
          <p:cNvCxnSpPr>
            <a:cxnSpLocks/>
          </p:cNvCxnSpPr>
          <p:nvPr/>
        </p:nvCxnSpPr>
        <p:spPr>
          <a:xfrm flipV="1">
            <a:off x="2914353" y="3463290"/>
            <a:ext cx="0" cy="1678981"/>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64849E-A14D-FA30-2A0F-54DBAF46836C}"/>
              </a:ext>
            </a:extLst>
          </p:cNvPr>
          <p:cNvCxnSpPr>
            <a:cxnSpLocks/>
          </p:cNvCxnSpPr>
          <p:nvPr/>
        </p:nvCxnSpPr>
        <p:spPr>
          <a:xfrm flipH="1">
            <a:off x="1508345" y="3473651"/>
            <a:ext cx="1406008" cy="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95BC0F6-B0E4-19B0-FE7F-23F3B9461ED1}"/>
              </a:ext>
            </a:extLst>
          </p:cNvPr>
          <p:cNvGrpSpPr/>
          <p:nvPr/>
        </p:nvGrpSpPr>
        <p:grpSpPr>
          <a:xfrm>
            <a:off x="7145445" y="1583738"/>
            <a:ext cx="3276928" cy="682381"/>
            <a:chOff x="1289507" y="2432572"/>
            <a:chExt cx="3202191" cy="900563"/>
          </a:xfrm>
        </p:grpSpPr>
        <p:sp>
          <p:nvSpPr>
            <p:cNvPr id="32" name="TextBox 31">
              <a:extLst>
                <a:ext uri="{FF2B5EF4-FFF2-40B4-BE49-F238E27FC236}">
                  <a16:creationId xmlns:a16="http://schemas.microsoft.com/office/drawing/2014/main" id="{A629A6DD-45AC-1EDF-2693-E9A809EBF65B}"/>
                </a:ext>
              </a:extLst>
            </p:cNvPr>
            <p:cNvSpPr txBox="1"/>
            <p:nvPr/>
          </p:nvSpPr>
          <p:spPr>
            <a:xfrm>
              <a:off x="1289507" y="2534622"/>
              <a:ext cx="1084336" cy="771749"/>
            </a:xfrm>
            <a:prstGeom prst="rect">
              <a:avLst/>
            </a:prstGeom>
            <a:noFill/>
            <a:ln>
              <a:noFill/>
            </a:ln>
          </p:spPr>
          <p:txBody>
            <a:bodyPr wrap="square" rtlCol="0">
              <a:spAutoFit/>
            </a:bodyPr>
            <a:lstStyle/>
            <a:p>
              <a:pPr algn="r"/>
              <a:r>
                <a:rPr lang="en-IN" sz="3200" b="1">
                  <a:latin typeface="Acumin Pro SemiCondensed" panose="020B0604020202020204" charset="0"/>
                </a:rPr>
                <a:t>60%</a:t>
              </a:r>
            </a:p>
          </p:txBody>
        </p:sp>
        <p:cxnSp>
          <p:nvCxnSpPr>
            <p:cNvPr id="33" name="Straight Connector 32">
              <a:extLst>
                <a:ext uri="{FF2B5EF4-FFF2-40B4-BE49-F238E27FC236}">
                  <a16:creationId xmlns:a16="http://schemas.microsoft.com/office/drawing/2014/main" id="{BD05A653-9BB9-4B1B-037A-F21C994B7658}"/>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E0A285-4020-DA25-B677-53831B1311CE}"/>
                </a:ext>
              </a:extLst>
            </p:cNvPr>
            <p:cNvSpPr txBox="1"/>
            <p:nvPr/>
          </p:nvSpPr>
          <p:spPr>
            <a:xfrm>
              <a:off x="2373843" y="2586291"/>
              <a:ext cx="2117855" cy="690512"/>
            </a:xfrm>
            <a:prstGeom prst="rect">
              <a:avLst/>
            </a:prstGeom>
            <a:noFill/>
            <a:ln>
              <a:noFill/>
            </a:ln>
          </p:spPr>
          <p:txBody>
            <a:bodyPr wrap="square" rtlCol="0">
              <a:spAutoFit/>
            </a:bodyPr>
            <a:lstStyle/>
            <a:p>
              <a:r>
                <a:rPr lang="en-IN" sz="1400"/>
                <a:t>Converting customers present in top 40% leads</a:t>
              </a:r>
            </a:p>
          </p:txBody>
        </p:sp>
      </p:grpSp>
      <p:cxnSp>
        <p:nvCxnSpPr>
          <p:cNvPr id="35" name="Straight Connector 34">
            <a:extLst>
              <a:ext uri="{FF2B5EF4-FFF2-40B4-BE49-F238E27FC236}">
                <a16:creationId xmlns:a16="http://schemas.microsoft.com/office/drawing/2014/main" id="{79B04616-7768-B18E-E42E-E084B4BDC7A1}"/>
              </a:ext>
            </a:extLst>
          </p:cNvPr>
          <p:cNvCxnSpPr>
            <a:cxnSpLocks/>
          </p:cNvCxnSpPr>
          <p:nvPr/>
        </p:nvCxnSpPr>
        <p:spPr>
          <a:xfrm flipV="1">
            <a:off x="8614665" y="3723417"/>
            <a:ext cx="0" cy="1370876"/>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308416-EF60-A244-D668-F43A52B507CF}"/>
              </a:ext>
            </a:extLst>
          </p:cNvPr>
          <p:cNvCxnSpPr>
            <a:cxnSpLocks/>
          </p:cNvCxnSpPr>
          <p:nvPr/>
        </p:nvCxnSpPr>
        <p:spPr>
          <a:xfrm flipH="1">
            <a:off x="7160685" y="3711225"/>
            <a:ext cx="1461600" cy="0"/>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235CA2F-D4D3-704B-B0B0-6B1E89CC94A7}"/>
              </a:ext>
            </a:extLst>
          </p:cNvPr>
          <p:cNvCxnSpPr>
            <a:cxnSpLocks/>
          </p:cNvCxnSpPr>
          <p:nvPr/>
        </p:nvCxnSpPr>
        <p:spPr>
          <a:xfrm>
            <a:off x="5906740" y="1597922"/>
            <a:ext cx="0" cy="4610966"/>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B215150-8218-77C2-7354-E7A7AF0FE992}"/>
              </a:ext>
            </a:extLst>
          </p:cNvPr>
          <p:cNvSpPr txBox="1"/>
          <p:nvPr/>
        </p:nvSpPr>
        <p:spPr>
          <a:xfrm>
            <a:off x="1202153" y="1217644"/>
            <a:ext cx="97876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Offers 78% data privacy for a 10% drop in opportunity coverage</a:t>
            </a:r>
          </a:p>
        </p:txBody>
      </p:sp>
    </p:spTree>
    <p:extLst>
      <p:ext uri="{BB962C8B-B14F-4D97-AF65-F5344CB8AC3E}">
        <p14:creationId xmlns:p14="http://schemas.microsoft.com/office/powerpoint/2010/main" val="227966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Understanding Synthetic Data</a:t>
            </a:r>
          </a:p>
        </p:txBody>
      </p:sp>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07317" y="2752328"/>
            <a:ext cx="880092" cy="886968"/>
          </a:xfrm>
          <a:prstGeom prst="rect">
            <a:avLst/>
          </a:prstGeom>
          <a:ln>
            <a:noFill/>
          </a:ln>
        </p:spPr>
      </p:pic>
      <p:pic>
        <p:nvPicPr>
          <p:cNvPr id="35" name="Picture 34">
            <a:extLst>
              <a:ext uri="{FF2B5EF4-FFF2-40B4-BE49-F238E27FC236}">
                <a16:creationId xmlns:a16="http://schemas.microsoft.com/office/drawing/2014/main" id="{365F9B79-9CC8-49E1-14DE-A3E7A16CB37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582427" y="1290057"/>
            <a:ext cx="544387" cy="548640"/>
          </a:xfrm>
          <a:prstGeom prst="rect">
            <a:avLst/>
          </a:prstGeom>
        </p:spPr>
      </p:pic>
      <p:cxnSp>
        <p:nvCxnSpPr>
          <p:cNvPr id="8" name="Straight Connector 7">
            <a:extLst>
              <a:ext uri="{FF2B5EF4-FFF2-40B4-BE49-F238E27FC236}">
                <a16:creationId xmlns:a16="http://schemas.microsoft.com/office/drawing/2014/main" id="{2BE64BF3-EAEA-878A-4936-0AF9928EE8E3}"/>
              </a:ext>
            </a:extLst>
          </p:cNvPr>
          <p:cNvCxnSpPr>
            <a:cxnSpLocks/>
          </p:cNvCxnSpPr>
          <p:nvPr/>
        </p:nvCxnSpPr>
        <p:spPr>
          <a:xfrm>
            <a:off x="6104593" y="1179870"/>
            <a:ext cx="0" cy="5437240"/>
          </a:xfrm>
          <a:prstGeom prst="line">
            <a:avLst/>
          </a:prstGeom>
          <a:ln w="19050" cap="rnd">
            <a:solidFill>
              <a:srgbClr val="CACED0"/>
            </a:solidFill>
            <a:roun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33B3D-BD95-9CFF-58B9-EC0F30A2E3DD}"/>
              </a:ext>
            </a:extLst>
          </p:cNvPr>
          <p:cNvSpPr/>
          <p:nvPr/>
        </p:nvSpPr>
        <p:spPr>
          <a:xfrm>
            <a:off x="6740091" y="1340475"/>
            <a:ext cx="4961461" cy="369332"/>
          </a:xfrm>
          <a:prstGeom prst="rect">
            <a:avLst/>
          </a:prstGeom>
        </p:spPr>
        <p:txBody>
          <a:bodyPr wrap="square" lIns="91440" tIns="45720" rIns="91440" bIns="45720" anchor="t">
            <a:spAutoFit/>
          </a:bodyPr>
          <a:lstStyle/>
          <a:p>
            <a:pPr algn="ctr">
              <a:spcAft>
                <a:spcPts val="300"/>
              </a:spcAft>
              <a:tabLst>
                <a:tab pos="4283075" algn="l"/>
              </a:tabLst>
            </a:pPr>
            <a:r>
              <a:rPr lang="en-US" b="1">
                <a:ea typeface="Noto Sans"/>
                <a:cs typeface="Noto Sans"/>
              </a:rPr>
              <a:t>What is the Benefit?</a:t>
            </a:r>
          </a:p>
        </p:txBody>
      </p:sp>
      <p:pic>
        <p:nvPicPr>
          <p:cNvPr id="19" name="Picture 18" descr="Shield Tick with solid fill">
            <a:extLst>
              <a:ext uri="{FF2B5EF4-FFF2-40B4-BE49-F238E27FC236}">
                <a16:creationId xmlns:a16="http://schemas.microsoft.com/office/drawing/2014/main" id="{FE850B5D-C1E8-0E75-638A-85800D9F06B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941827" y="1731109"/>
            <a:ext cx="2557990" cy="2557990"/>
          </a:xfrm>
          <a:prstGeom prst="rect">
            <a:avLst/>
          </a:prstGeom>
        </p:spPr>
      </p:pic>
      <p:sp>
        <p:nvSpPr>
          <p:cNvPr id="3" name="Rectangle 2">
            <a:extLst>
              <a:ext uri="{FF2B5EF4-FFF2-40B4-BE49-F238E27FC236}">
                <a16:creationId xmlns:a16="http://schemas.microsoft.com/office/drawing/2014/main" id="{87A0C4AD-07DB-5114-4FDE-C2385C257087}"/>
              </a:ext>
            </a:extLst>
          </p:cNvPr>
          <p:cNvSpPr/>
          <p:nvPr/>
        </p:nvSpPr>
        <p:spPr>
          <a:xfrm>
            <a:off x="6515961" y="4563418"/>
            <a:ext cx="5262377" cy="584775"/>
          </a:xfrm>
          <a:prstGeom prst="rect">
            <a:avLst/>
          </a:prstGeom>
          <a:noFill/>
        </p:spPr>
        <p:style>
          <a:lnRef idx="1">
            <a:schemeClr val="accent1"/>
          </a:lnRef>
          <a:fillRef idx="3">
            <a:schemeClr val="accent1"/>
          </a:fillRef>
          <a:effectRef idx="2">
            <a:schemeClr val="accent1"/>
          </a:effectRef>
          <a:fontRef idx="minor">
            <a:schemeClr val="lt1"/>
          </a:fontRef>
        </p:style>
        <p:txBody>
          <a:bodyPr wrap="square" lIns="91440" tIns="45720" rIns="91440" bIns="45720" anchor="t">
            <a:spAutoFit/>
          </a:bodyPr>
          <a:lstStyle/>
          <a:p>
            <a:pPr algn="ctr">
              <a:spcAft>
                <a:spcPts val="300"/>
              </a:spcAft>
              <a:tabLst>
                <a:tab pos="4283075" algn="l"/>
              </a:tabLst>
            </a:pPr>
            <a:r>
              <a:rPr lang="en-US" sz="1600"/>
              <a:t>Ensures privacy and confidentiality of customers</a:t>
            </a:r>
            <a:r>
              <a:rPr lang="en-US" sz="1600">
                <a:ea typeface="Noto Sans"/>
              </a:rPr>
              <a:t>, </a:t>
            </a:r>
            <a:r>
              <a:rPr lang="en-US" sz="1600"/>
              <a:t>making it easier to share data across subsidiaries</a:t>
            </a:r>
            <a:endParaRPr lang="en-US" sz="1600">
              <a:ea typeface="Noto Sans"/>
              <a:cs typeface="Noto Sans"/>
            </a:endParaRPr>
          </a:p>
        </p:txBody>
      </p:sp>
      <p:sp>
        <p:nvSpPr>
          <p:cNvPr id="4" name="Rectangle 3">
            <a:extLst>
              <a:ext uri="{FF2B5EF4-FFF2-40B4-BE49-F238E27FC236}">
                <a16:creationId xmlns:a16="http://schemas.microsoft.com/office/drawing/2014/main" id="{A60AAB45-805E-735E-0A40-EB274D020CF8}"/>
              </a:ext>
            </a:extLst>
          </p:cNvPr>
          <p:cNvSpPr/>
          <p:nvPr/>
        </p:nvSpPr>
        <p:spPr>
          <a:xfrm>
            <a:off x="654241" y="1340476"/>
            <a:ext cx="4961461" cy="369332"/>
          </a:xfrm>
          <a:prstGeom prst="rect">
            <a:avLst/>
          </a:prstGeom>
        </p:spPr>
        <p:txBody>
          <a:bodyPr wrap="square" lIns="91440" tIns="45720" rIns="91440" bIns="45720" anchor="t">
            <a:spAutoFit/>
          </a:bodyPr>
          <a:lstStyle/>
          <a:p>
            <a:pPr algn="ctr">
              <a:spcAft>
                <a:spcPts val="300"/>
              </a:spcAft>
              <a:tabLst>
                <a:tab pos="4283075" algn="l"/>
              </a:tabLst>
            </a:pPr>
            <a:r>
              <a:rPr lang="en-US" b="1">
                <a:ea typeface="Noto Sans"/>
                <a:cs typeface="Noto Sans"/>
              </a:rPr>
              <a:t>What is Synthetic data ?</a:t>
            </a:r>
          </a:p>
        </p:txBody>
      </p:sp>
      <p:pic>
        <p:nvPicPr>
          <p:cNvPr id="5" name="Picture 18">
            <a:extLst>
              <a:ext uri="{FF2B5EF4-FFF2-40B4-BE49-F238E27FC236}">
                <a16:creationId xmlns:a16="http://schemas.microsoft.com/office/drawing/2014/main" id="{1B8032A8-D235-70AA-BC22-62CB491149FD}"/>
              </a:ext>
            </a:extLst>
          </p:cNvPr>
          <p:cNvPicPr>
            <a:picLocks noChangeAspect="1"/>
          </p:cNvPicPr>
          <p:nvPr/>
        </p:nvPicPr>
        <p:blipFill>
          <a:blip r:embed="rId8"/>
          <a:srcRect/>
          <a:stretch/>
        </p:blipFill>
        <p:spPr>
          <a:xfrm>
            <a:off x="1855977" y="1731109"/>
            <a:ext cx="2557990" cy="2557990"/>
          </a:xfrm>
          <a:prstGeom prst="rect">
            <a:avLst/>
          </a:prstGeom>
        </p:spPr>
      </p:pic>
      <p:sp>
        <p:nvSpPr>
          <p:cNvPr id="10" name="Rectangle 9">
            <a:extLst>
              <a:ext uri="{FF2B5EF4-FFF2-40B4-BE49-F238E27FC236}">
                <a16:creationId xmlns:a16="http://schemas.microsoft.com/office/drawing/2014/main" id="{C18DCEE5-2D1D-26A2-EFDA-308C9AF1F064}"/>
              </a:ext>
            </a:extLst>
          </p:cNvPr>
          <p:cNvSpPr/>
          <p:nvPr/>
        </p:nvSpPr>
        <p:spPr>
          <a:xfrm>
            <a:off x="654242" y="4563417"/>
            <a:ext cx="5038984" cy="584775"/>
          </a:xfrm>
          <a:prstGeom prst="rect">
            <a:avLst/>
          </a:prstGeom>
          <a:noFill/>
        </p:spPr>
        <p:style>
          <a:lnRef idx="1">
            <a:schemeClr val="accent1"/>
          </a:lnRef>
          <a:fillRef idx="3">
            <a:schemeClr val="accent1"/>
          </a:fillRef>
          <a:effectRef idx="2">
            <a:schemeClr val="accent1"/>
          </a:effectRef>
          <a:fontRef idx="minor">
            <a:schemeClr val="lt1"/>
          </a:fontRef>
        </p:style>
        <p:txBody>
          <a:bodyPr wrap="square" lIns="91440" tIns="45720" rIns="91440" bIns="45720" anchor="t">
            <a:spAutoFit/>
          </a:bodyPr>
          <a:lstStyle/>
          <a:p>
            <a:pPr algn="ctr">
              <a:spcAft>
                <a:spcPts val="300"/>
              </a:spcAft>
              <a:tabLst>
                <a:tab pos="4283075" algn="l"/>
              </a:tabLst>
            </a:pPr>
            <a:r>
              <a:rPr lang="en-US" sz="1600">
                <a:ea typeface="Calibri" panose="020F0502020204030204" pitchFamily="34" charset="0"/>
                <a:cs typeface="Times New Roman" panose="02020603050405020304" pitchFamily="18" charset="0"/>
              </a:rPr>
              <a:t>A</a:t>
            </a:r>
            <a:r>
              <a:rPr lang="en-US" sz="1600">
                <a:effectLst/>
                <a:ea typeface="Calibri" panose="020F0502020204030204" pitchFamily="34" charset="0"/>
                <a:cs typeface="Times New Roman" panose="02020603050405020304" pitchFamily="18" charset="0"/>
              </a:rPr>
              <a:t>rtificially generated data designed to mimic the properties of real-world data </a:t>
            </a:r>
            <a:endParaRPr lang="en-US" sz="1600">
              <a:ea typeface="Noto Sans"/>
              <a:cs typeface="Noto Sans"/>
            </a:endParaRPr>
          </a:p>
        </p:txBody>
      </p:sp>
    </p:spTree>
    <p:extLst>
      <p:ext uri="{BB962C8B-B14F-4D97-AF65-F5344CB8AC3E}">
        <p14:creationId xmlns:p14="http://schemas.microsoft.com/office/powerpoint/2010/main" val="3025715599"/>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CTGAN – Overall Evaluation</a:t>
            </a:r>
          </a:p>
        </p:txBody>
      </p:sp>
      <p:sp>
        <p:nvSpPr>
          <p:cNvPr id="69" name="TextBox 68">
            <a:extLst>
              <a:ext uri="{FF2B5EF4-FFF2-40B4-BE49-F238E27FC236}">
                <a16:creationId xmlns:a16="http://schemas.microsoft.com/office/drawing/2014/main" id="{FC29545D-AA82-5399-4ED5-F5EE54E1B1DB}"/>
              </a:ext>
            </a:extLst>
          </p:cNvPr>
          <p:cNvSpPr txBox="1"/>
          <p:nvPr/>
        </p:nvSpPr>
        <p:spPr>
          <a:xfrm>
            <a:off x="137653" y="1361063"/>
            <a:ext cx="119166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Deep Learning based General Adversarial Networks. Unsupervised Generator vs Discriminator modelling</a:t>
            </a:r>
          </a:p>
        </p:txBody>
      </p:sp>
      <p:cxnSp>
        <p:nvCxnSpPr>
          <p:cNvPr id="71" name="Straight Connector 70">
            <a:extLst>
              <a:ext uri="{FF2B5EF4-FFF2-40B4-BE49-F238E27FC236}">
                <a16:creationId xmlns:a16="http://schemas.microsoft.com/office/drawing/2014/main" id="{DA5000FF-6C39-47E5-CF84-96136F82042E}"/>
              </a:ext>
            </a:extLst>
          </p:cNvPr>
          <p:cNvCxnSpPr>
            <a:cxnSpLocks/>
          </p:cNvCxnSpPr>
          <p:nvPr/>
        </p:nvCxnSpPr>
        <p:spPr>
          <a:xfrm>
            <a:off x="6137084" y="1707903"/>
            <a:ext cx="0" cy="4500986"/>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AF14475-8739-704D-F5CD-7B3BACD982F5}"/>
              </a:ext>
            </a:extLst>
          </p:cNvPr>
          <p:cNvSpPr txBox="1"/>
          <p:nvPr/>
        </p:nvSpPr>
        <p:spPr>
          <a:xfrm>
            <a:off x="6731044" y="1912314"/>
            <a:ext cx="2979173" cy="338554"/>
          </a:xfrm>
          <a:prstGeom prst="rect">
            <a:avLst/>
          </a:prstGeom>
          <a:noFill/>
          <a:ln>
            <a:solidFill>
              <a:schemeClr val="accent1"/>
            </a:solidFill>
          </a:ln>
        </p:spPr>
        <p:txBody>
          <a:bodyPr wrap="square" rtlCol="0">
            <a:spAutoFit/>
          </a:bodyPr>
          <a:lstStyle/>
          <a:p>
            <a:pPr algn="ctr"/>
            <a:r>
              <a:rPr lang="en-IN" sz="1600" b="1"/>
              <a:t>Synthetic Data Evaluation</a:t>
            </a:r>
          </a:p>
        </p:txBody>
      </p:sp>
      <p:sp>
        <p:nvSpPr>
          <p:cNvPr id="74" name="TextBox 73">
            <a:extLst>
              <a:ext uri="{FF2B5EF4-FFF2-40B4-BE49-F238E27FC236}">
                <a16:creationId xmlns:a16="http://schemas.microsoft.com/office/drawing/2014/main" id="{8B0998DD-C9CC-3DD8-B610-44013622297F}"/>
              </a:ext>
            </a:extLst>
          </p:cNvPr>
          <p:cNvSpPr txBox="1"/>
          <p:nvPr/>
        </p:nvSpPr>
        <p:spPr>
          <a:xfrm flipH="1">
            <a:off x="6962173" y="3107016"/>
            <a:ext cx="3510940" cy="2585323"/>
          </a:xfrm>
          <a:prstGeom prst="rect">
            <a:avLst/>
          </a:prstGeom>
          <a:noFill/>
        </p:spPr>
        <p:txBody>
          <a:bodyPr wrap="square" rtlCol="0">
            <a:spAutoFit/>
          </a:bodyPr>
          <a:lstStyle/>
          <a:p>
            <a:r>
              <a:rPr lang="en-IN" sz="1600" b="1"/>
              <a:t>Information Captured</a:t>
            </a:r>
          </a:p>
          <a:p>
            <a:pPr marL="285750" indent="-285750">
              <a:buFont typeface="Arial" panose="020B0604020202020204" pitchFamily="34" charset="0"/>
              <a:buChar char="•"/>
            </a:pPr>
            <a:r>
              <a:rPr lang="en-IN" sz="1600">
                <a:solidFill>
                  <a:srgbClr val="C00000"/>
                </a:solidFill>
              </a:rPr>
              <a:t>Dissimilar Clusters </a:t>
            </a:r>
            <a:endParaRPr lang="en-IN" b="1">
              <a:solidFill>
                <a:srgbClr val="C00000"/>
              </a:solidFill>
            </a:endParaRPr>
          </a:p>
          <a:p>
            <a:pPr marL="285750" indent="-285750">
              <a:buFont typeface="Arial" panose="020B0604020202020204" pitchFamily="34" charset="0"/>
              <a:buChar char="•"/>
            </a:pPr>
            <a:r>
              <a:rPr lang="en-IN" sz="1600">
                <a:solidFill>
                  <a:schemeClr val="bg1"/>
                </a:solidFill>
              </a:rPr>
              <a:t>Similar Distributions </a:t>
            </a:r>
            <a:r>
              <a:rPr lang="en-IN" sz="16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1600" b="1">
              <a:solidFill>
                <a:srgbClr val="C49F00"/>
              </a:solidFill>
            </a:endParaRPr>
          </a:p>
          <a:p>
            <a:pPr marL="285750" indent="-285750">
              <a:buFont typeface="Arial" panose="020B0604020202020204" pitchFamily="34" charset="0"/>
              <a:buChar char="•"/>
            </a:pPr>
            <a:r>
              <a:rPr lang="en-IN" sz="1600">
                <a:solidFill>
                  <a:srgbClr val="C49F00"/>
                </a:solidFill>
              </a:rPr>
              <a:t>Moderately Similar Correlations</a:t>
            </a:r>
            <a:endParaRPr lang="en-IN" sz="1600" b="1">
              <a:solidFill>
                <a:srgbClr val="C49F00"/>
              </a:solidFill>
            </a:endParaRPr>
          </a:p>
          <a:p>
            <a:pPr marL="285750" indent="-285750">
              <a:buFont typeface="Arial" panose="020B0604020202020204" pitchFamily="34" charset="0"/>
              <a:buChar char="•"/>
            </a:pPr>
            <a:endParaRPr lang="en-IN" sz="1600" b="1"/>
          </a:p>
          <a:p>
            <a:r>
              <a:rPr lang="en-IN" sz="1600" b="1"/>
              <a:t>Model Utility</a:t>
            </a:r>
          </a:p>
          <a:p>
            <a:pPr marL="285750" indent="-285750">
              <a:buFont typeface="Arial" panose="020B0604020202020204" pitchFamily="34" charset="0"/>
              <a:buChar char="•"/>
            </a:pPr>
            <a:r>
              <a:rPr lang="en-IN" sz="1600">
                <a:solidFill>
                  <a:srgbClr val="C00000"/>
                </a:solidFill>
              </a:rPr>
              <a:t>Bad Model Performance</a:t>
            </a:r>
            <a:endParaRPr lang="en-IN" sz="1600" b="1">
              <a:solidFill>
                <a:srgbClr val="C00000"/>
              </a:solidFill>
            </a:endParaRPr>
          </a:p>
          <a:p>
            <a:pPr marL="285750" indent="-285750">
              <a:buFont typeface="Arial" panose="020B0604020202020204" pitchFamily="34" charset="0"/>
              <a:buChar char="•"/>
            </a:pPr>
            <a:endParaRPr lang="en-IN" sz="1600" b="1"/>
          </a:p>
          <a:p>
            <a:r>
              <a:rPr lang="en-IN" sz="1600" b="1"/>
              <a:t>Data Privacy</a:t>
            </a:r>
          </a:p>
          <a:p>
            <a:pPr marL="285750" indent="-285750">
              <a:buFont typeface="Arial" panose="020B0604020202020204" pitchFamily="34" charset="0"/>
              <a:buChar char="•"/>
            </a:pPr>
            <a:r>
              <a:rPr lang="en-IN" sz="1600">
                <a:solidFill>
                  <a:srgbClr val="C49F00"/>
                </a:solidFill>
              </a:rPr>
              <a:t>Relatively Decent Privacy</a:t>
            </a:r>
            <a:endParaRPr lang="en-IN" sz="1600" b="1">
              <a:solidFill>
                <a:srgbClr val="C49F00"/>
              </a:solidFill>
            </a:endParaRPr>
          </a:p>
        </p:txBody>
      </p:sp>
      <p:sp>
        <p:nvSpPr>
          <p:cNvPr id="75" name="TextBox 74">
            <a:extLst>
              <a:ext uri="{FF2B5EF4-FFF2-40B4-BE49-F238E27FC236}">
                <a16:creationId xmlns:a16="http://schemas.microsoft.com/office/drawing/2014/main" id="{077AAA47-A4EB-8CFB-146B-6460D0B86A36}"/>
              </a:ext>
            </a:extLst>
          </p:cNvPr>
          <p:cNvSpPr txBox="1"/>
          <p:nvPr/>
        </p:nvSpPr>
        <p:spPr>
          <a:xfrm flipH="1">
            <a:off x="6970908" y="2258430"/>
            <a:ext cx="4525283" cy="338554"/>
          </a:xfrm>
          <a:prstGeom prst="rect">
            <a:avLst/>
          </a:prstGeom>
          <a:noFill/>
        </p:spPr>
        <p:txBody>
          <a:bodyPr wrap="square" rtlCol="0">
            <a:spAutoFit/>
          </a:bodyPr>
          <a:lstStyle/>
          <a:p>
            <a:r>
              <a:rPr lang="en-IN" sz="1600" b="1">
                <a:solidFill>
                  <a:srgbClr val="00B050"/>
                </a:solidFill>
              </a:rPr>
              <a:t>Allows for all data constraints</a:t>
            </a:r>
          </a:p>
        </p:txBody>
      </p:sp>
      <p:sp>
        <p:nvSpPr>
          <p:cNvPr id="38" name="TextBox 37">
            <a:extLst>
              <a:ext uri="{FF2B5EF4-FFF2-40B4-BE49-F238E27FC236}">
                <a16:creationId xmlns:a16="http://schemas.microsoft.com/office/drawing/2014/main" id="{0CD86333-06FF-C838-0F71-882C98255409}"/>
              </a:ext>
            </a:extLst>
          </p:cNvPr>
          <p:cNvSpPr txBox="1"/>
          <p:nvPr/>
        </p:nvSpPr>
        <p:spPr>
          <a:xfrm flipH="1">
            <a:off x="6962173" y="2575055"/>
            <a:ext cx="4525283" cy="338554"/>
          </a:xfrm>
          <a:prstGeom prst="rect">
            <a:avLst/>
          </a:prstGeom>
          <a:noFill/>
        </p:spPr>
        <p:txBody>
          <a:bodyPr wrap="square" rtlCol="0">
            <a:spAutoFit/>
          </a:bodyPr>
          <a:lstStyle/>
          <a:p>
            <a:r>
              <a:rPr lang="en-IN" sz="1600" b="1">
                <a:solidFill>
                  <a:srgbClr val="00B050"/>
                </a:solidFill>
              </a:rPr>
              <a:t>No need to input feature distributions</a:t>
            </a:r>
          </a:p>
        </p:txBody>
      </p:sp>
      <p:grpSp>
        <p:nvGrpSpPr>
          <p:cNvPr id="79" name="Group 78">
            <a:extLst>
              <a:ext uri="{FF2B5EF4-FFF2-40B4-BE49-F238E27FC236}">
                <a16:creationId xmlns:a16="http://schemas.microsoft.com/office/drawing/2014/main" id="{66FA9A11-F592-FB65-44B8-F5DD0696712D}"/>
              </a:ext>
            </a:extLst>
          </p:cNvPr>
          <p:cNvGrpSpPr/>
          <p:nvPr/>
        </p:nvGrpSpPr>
        <p:grpSpPr>
          <a:xfrm>
            <a:off x="410902" y="1954186"/>
            <a:ext cx="5528768" cy="4148190"/>
            <a:chOff x="418248" y="2001976"/>
            <a:chExt cx="5528768" cy="3582725"/>
          </a:xfrm>
        </p:grpSpPr>
        <p:sp>
          <p:nvSpPr>
            <p:cNvPr id="4" name="Rectangle: Rounded Corners 3">
              <a:extLst>
                <a:ext uri="{FF2B5EF4-FFF2-40B4-BE49-F238E27FC236}">
                  <a16:creationId xmlns:a16="http://schemas.microsoft.com/office/drawing/2014/main" id="{876374CF-05B5-5710-9B76-E7ABB5AE9271}"/>
                </a:ext>
              </a:extLst>
            </p:cNvPr>
            <p:cNvSpPr/>
            <p:nvPr/>
          </p:nvSpPr>
          <p:spPr bwMode="auto">
            <a:xfrm>
              <a:off x="2115103" y="2001976"/>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Raw Data</a:t>
              </a:r>
              <a:endParaRPr kumimoji="0" lang="en-IN" sz="1400" b="1" i="0" u="none" strike="noStrike" cap="none" normalizeH="0" baseline="0">
                <a:ln>
                  <a:noFill/>
                </a:ln>
                <a:solidFill>
                  <a:schemeClr val="tx1"/>
                </a:solidFill>
                <a:effectLst/>
                <a:latin typeface="Times" charset="0"/>
              </a:endParaRPr>
            </a:p>
          </p:txBody>
        </p:sp>
        <p:sp>
          <p:nvSpPr>
            <p:cNvPr id="12" name="Rectangle 11">
              <a:extLst>
                <a:ext uri="{FF2B5EF4-FFF2-40B4-BE49-F238E27FC236}">
                  <a16:creationId xmlns:a16="http://schemas.microsoft.com/office/drawing/2014/main" id="{F25D58A2-AA0C-7081-1444-6CFE7D12D3BB}"/>
                </a:ext>
              </a:extLst>
            </p:cNvPr>
            <p:cNvSpPr/>
            <p:nvPr/>
          </p:nvSpPr>
          <p:spPr>
            <a:xfrm>
              <a:off x="418248" y="2845644"/>
              <a:ext cx="2521598" cy="62019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Generator Model</a:t>
              </a:r>
            </a:p>
            <a:p>
              <a:pPr algn="ctr"/>
              <a:r>
                <a:rPr lang="en-IN" sz="1400"/>
                <a:t>Generates Synthetic Data</a:t>
              </a:r>
            </a:p>
          </p:txBody>
        </p:sp>
        <p:sp>
          <p:nvSpPr>
            <p:cNvPr id="13" name="Rectangle 12">
              <a:extLst>
                <a:ext uri="{FF2B5EF4-FFF2-40B4-BE49-F238E27FC236}">
                  <a16:creationId xmlns:a16="http://schemas.microsoft.com/office/drawing/2014/main" id="{EBF1B9FA-0B98-AED5-2176-A6DF345B2C1A}"/>
                </a:ext>
              </a:extLst>
            </p:cNvPr>
            <p:cNvSpPr/>
            <p:nvPr/>
          </p:nvSpPr>
          <p:spPr>
            <a:xfrm>
              <a:off x="1962794" y="3967314"/>
              <a:ext cx="2521598" cy="7376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Discriminator Model</a:t>
              </a:r>
            </a:p>
            <a:p>
              <a:pPr algn="ctr"/>
              <a:r>
                <a:rPr lang="en-IN" sz="1400"/>
                <a:t>Classifies Synthetic Data as real or fake</a:t>
              </a:r>
            </a:p>
          </p:txBody>
        </p:sp>
        <p:sp>
          <p:nvSpPr>
            <p:cNvPr id="15" name="Rectangle: Rounded Corners 14">
              <a:extLst>
                <a:ext uri="{FF2B5EF4-FFF2-40B4-BE49-F238E27FC236}">
                  <a16:creationId xmlns:a16="http://schemas.microsoft.com/office/drawing/2014/main" id="{DE78E913-5F3F-8D32-6FBC-F38688D92F1D}"/>
                </a:ext>
              </a:extLst>
            </p:cNvPr>
            <p:cNvSpPr/>
            <p:nvPr/>
          </p:nvSpPr>
          <p:spPr bwMode="auto">
            <a:xfrm>
              <a:off x="3730036" y="2984645"/>
              <a:ext cx="2216980" cy="348080"/>
            </a:xfrm>
            <a:prstGeom prst="roundRect">
              <a:avLst/>
            </a:prstGeom>
            <a:solidFill>
              <a:schemeClr val="accent4">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400" b="1">
                  <a:latin typeface="Times" charset="0"/>
                </a:rPr>
                <a:t>Real Sample</a:t>
              </a:r>
              <a:endParaRPr kumimoji="0" lang="en-IN" sz="1400" b="1" i="0" u="none" strike="noStrike" cap="none" normalizeH="0" baseline="0">
                <a:ln>
                  <a:noFill/>
                </a:ln>
                <a:solidFill>
                  <a:schemeClr val="tx1"/>
                </a:solidFill>
                <a:effectLst/>
                <a:latin typeface="Times" charset="0"/>
              </a:endParaRPr>
            </a:p>
          </p:txBody>
        </p:sp>
        <p:cxnSp>
          <p:nvCxnSpPr>
            <p:cNvPr id="20" name="Straight Arrow Connector 19">
              <a:extLst>
                <a:ext uri="{FF2B5EF4-FFF2-40B4-BE49-F238E27FC236}">
                  <a16:creationId xmlns:a16="http://schemas.microsoft.com/office/drawing/2014/main" id="{F6B861FE-F26B-4B90-6C03-FAEC865D3219}"/>
                </a:ext>
              </a:extLst>
            </p:cNvPr>
            <p:cNvCxnSpPr>
              <a:stCxn id="4" idx="2"/>
              <a:endCxn id="15" idx="0"/>
            </p:cNvCxnSpPr>
            <p:nvPr/>
          </p:nvCxnSpPr>
          <p:spPr>
            <a:xfrm>
              <a:off x="3223593" y="2350056"/>
              <a:ext cx="1614933" cy="6345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8F43CB-E3E7-66BD-4303-C7FB95EFDF4A}"/>
                </a:ext>
              </a:extLst>
            </p:cNvPr>
            <p:cNvCxnSpPr>
              <a:cxnSpLocks/>
              <a:stCxn id="4" idx="2"/>
              <a:endCxn id="12" idx="0"/>
            </p:cNvCxnSpPr>
            <p:nvPr/>
          </p:nvCxnSpPr>
          <p:spPr>
            <a:xfrm flipH="1">
              <a:off x="1679047" y="2350056"/>
              <a:ext cx="1544546" cy="4955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40922A-45BC-19DA-2AEA-02B5DECD5332}"/>
                </a:ext>
              </a:extLst>
            </p:cNvPr>
            <p:cNvCxnSpPr>
              <a:cxnSpLocks/>
              <a:stCxn id="12" idx="2"/>
              <a:endCxn id="13" idx="0"/>
            </p:cNvCxnSpPr>
            <p:nvPr/>
          </p:nvCxnSpPr>
          <p:spPr>
            <a:xfrm>
              <a:off x="1679047" y="3465843"/>
              <a:ext cx="1544546" cy="50147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10C985-E695-30E3-60BA-C32CE19E0164}"/>
                </a:ext>
              </a:extLst>
            </p:cNvPr>
            <p:cNvCxnSpPr>
              <a:cxnSpLocks/>
              <a:stCxn id="15" idx="2"/>
              <a:endCxn id="13" idx="0"/>
            </p:cNvCxnSpPr>
            <p:nvPr/>
          </p:nvCxnSpPr>
          <p:spPr>
            <a:xfrm flipH="1">
              <a:off x="3223593" y="3332725"/>
              <a:ext cx="1614933" cy="6345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7D579AB-2E35-86D3-58B2-7062C372D6CD}"/>
                </a:ext>
              </a:extLst>
            </p:cNvPr>
            <p:cNvSpPr/>
            <p:nvPr/>
          </p:nvSpPr>
          <p:spPr>
            <a:xfrm>
              <a:off x="2661327" y="5131552"/>
              <a:ext cx="1124532" cy="42782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t>Result</a:t>
              </a:r>
              <a:endParaRPr lang="en-IN" sz="1400"/>
            </a:p>
          </p:txBody>
        </p:sp>
        <p:cxnSp>
          <p:nvCxnSpPr>
            <p:cNvPr id="45" name="Straight Arrow Connector 44">
              <a:extLst>
                <a:ext uri="{FF2B5EF4-FFF2-40B4-BE49-F238E27FC236}">
                  <a16:creationId xmlns:a16="http://schemas.microsoft.com/office/drawing/2014/main" id="{9E43A8F0-8285-0A2C-D990-1BB8C765C992}"/>
                </a:ext>
              </a:extLst>
            </p:cNvPr>
            <p:cNvCxnSpPr>
              <a:cxnSpLocks/>
              <a:stCxn id="13" idx="2"/>
              <a:endCxn id="44" idx="0"/>
            </p:cNvCxnSpPr>
            <p:nvPr/>
          </p:nvCxnSpPr>
          <p:spPr>
            <a:xfrm>
              <a:off x="3223593" y="4704960"/>
              <a:ext cx="0" cy="42659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973B741-2E32-F13F-32BD-9829EA276D6F}"/>
                </a:ext>
              </a:extLst>
            </p:cNvPr>
            <p:cNvCxnSpPr>
              <a:cxnSpLocks/>
              <a:stCxn id="44" idx="1"/>
              <a:endCxn id="12" idx="1"/>
            </p:cNvCxnSpPr>
            <p:nvPr/>
          </p:nvCxnSpPr>
          <p:spPr>
            <a:xfrm rot="10800000">
              <a:off x="418249" y="3155745"/>
              <a:ext cx="2243079" cy="2189719"/>
            </a:xfrm>
            <a:prstGeom prst="bentConnector3">
              <a:avLst>
                <a:gd name="adj1" fmla="val 110191"/>
              </a:avLst>
            </a:prstGeom>
            <a:ln>
              <a:solidFill>
                <a:schemeClr val="accent5"/>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B16AABD-698B-DA88-8316-C66333806B98}"/>
                </a:ext>
              </a:extLst>
            </p:cNvPr>
            <p:cNvCxnSpPr>
              <a:cxnSpLocks/>
              <a:stCxn id="44" idx="3"/>
              <a:endCxn id="13" idx="3"/>
            </p:cNvCxnSpPr>
            <p:nvPr/>
          </p:nvCxnSpPr>
          <p:spPr>
            <a:xfrm flipV="1">
              <a:off x="3785859" y="4336137"/>
              <a:ext cx="698533" cy="1009326"/>
            </a:xfrm>
            <a:prstGeom prst="bentConnector3">
              <a:avLst>
                <a:gd name="adj1" fmla="val 204411"/>
              </a:avLst>
            </a:prstGeom>
            <a:ln>
              <a:solidFill>
                <a:schemeClr val="accent5"/>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AD0B7AD-5842-D1EC-881A-BE510004A859}"/>
                </a:ext>
              </a:extLst>
            </p:cNvPr>
            <p:cNvSpPr txBox="1"/>
            <p:nvPr/>
          </p:nvSpPr>
          <p:spPr>
            <a:xfrm>
              <a:off x="1204384" y="5339549"/>
              <a:ext cx="1456944" cy="239239"/>
            </a:xfrm>
            <a:prstGeom prst="rect">
              <a:avLst/>
            </a:prstGeom>
            <a:noFill/>
            <a:ln>
              <a:noFill/>
            </a:ln>
          </p:spPr>
          <p:txBody>
            <a:bodyPr wrap="square" rtlCol="0">
              <a:spAutoFit/>
            </a:bodyPr>
            <a:lstStyle/>
            <a:p>
              <a:pPr algn="ctr"/>
              <a:r>
                <a:rPr lang="en-IN" sz="1200"/>
                <a:t>Update Model</a:t>
              </a:r>
            </a:p>
          </p:txBody>
        </p:sp>
        <p:sp>
          <p:nvSpPr>
            <p:cNvPr id="59" name="TextBox 58">
              <a:extLst>
                <a:ext uri="{FF2B5EF4-FFF2-40B4-BE49-F238E27FC236}">
                  <a16:creationId xmlns:a16="http://schemas.microsoft.com/office/drawing/2014/main" id="{38CB3511-164A-5ECB-2835-BEDE47221DB9}"/>
                </a:ext>
              </a:extLst>
            </p:cNvPr>
            <p:cNvSpPr txBox="1"/>
            <p:nvPr/>
          </p:nvSpPr>
          <p:spPr>
            <a:xfrm>
              <a:off x="3903121" y="5345462"/>
              <a:ext cx="1146712" cy="239239"/>
            </a:xfrm>
            <a:prstGeom prst="rect">
              <a:avLst/>
            </a:prstGeom>
            <a:noFill/>
            <a:ln>
              <a:noFill/>
            </a:ln>
          </p:spPr>
          <p:txBody>
            <a:bodyPr wrap="square" rtlCol="0">
              <a:spAutoFit/>
            </a:bodyPr>
            <a:lstStyle/>
            <a:p>
              <a:pPr algn="ctr"/>
              <a:r>
                <a:rPr lang="en-IN" sz="1200"/>
                <a:t>Update Model</a:t>
              </a:r>
            </a:p>
          </p:txBody>
        </p:sp>
      </p:grpSp>
    </p:spTree>
    <p:extLst>
      <p:ext uri="{BB962C8B-B14F-4D97-AF65-F5344CB8AC3E}">
        <p14:creationId xmlns:p14="http://schemas.microsoft.com/office/powerpoint/2010/main" val="409726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60323" y="1672589"/>
            <a:ext cx="10471354" cy="929357"/>
          </a:xfrm>
        </p:spPr>
        <p:txBody>
          <a:bodyPr/>
          <a:lstStyle/>
          <a:p>
            <a:r>
              <a:rPr lang="en-US" sz="6600" b="1" spc="0">
                <a:latin typeface="United Sans Rg Md" pitchFamily="50" charset="0"/>
              </a:rPr>
              <a:t>Synthetic Data Generation</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2648276" y="2706475"/>
            <a:ext cx="6895463" cy="553998"/>
          </a:xfrm>
        </p:spPr>
        <p:txBody>
          <a:bodyPr/>
          <a:lstStyle/>
          <a:p>
            <a:r>
              <a:rPr lang="en-US"/>
              <a:t>Recommendations</a:t>
            </a:r>
          </a:p>
        </p:txBody>
      </p:sp>
    </p:spTree>
    <p:extLst>
      <p:ext uri="{BB962C8B-B14F-4D97-AF65-F5344CB8AC3E}">
        <p14:creationId xmlns:p14="http://schemas.microsoft.com/office/powerpoint/2010/main" val="348416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Adding Noise Increases Privacy, Decreases Model Performance</a:t>
            </a:r>
            <a:endParaRPr lang="en-US"/>
          </a:p>
        </p:txBody>
      </p:sp>
      <p:pic>
        <p:nvPicPr>
          <p:cNvPr id="4098" name="Picture 2">
            <a:extLst>
              <a:ext uri="{FF2B5EF4-FFF2-40B4-BE49-F238E27FC236}">
                <a16:creationId xmlns:a16="http://schemas.microsoft.com/office/drawing/2014/main" id="{8628FFBB-EB01-80DE-13C5-99609765F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601" y="1977983"/>
            <a:ext cx="5115189" cy="29476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708CA8-E9F6-191E-B3C7-976FC78CFBE9}"/>
              </a:ext>
            </a:extLst>
          </p:cNvPr>
          <p:cNvSpPr txBox="1"/>
          <p:nvPr/>
        </p:nvSpPr>
        <p:spPr>
          <a:xfrm>
            <a:off x="510499" y="1376771"/>
            <a:ext cx="3500284" cy="338554"/>
          </a:xfrm>
          <a:prstGeom prst="rect">
            <a:avLst/>
          </a:prstGeom>
          <a:noFill/>
          <a:ln>
            <a:solidFill>
              <a:schemeClr val="tx2">
                <a:lumMod val="75000"/>
              </a:schemeClr>
            </a:solidFill>
          </a:ln>
        </p:spPr>
        <p:txBody>
          <a:bodyPr wrap="square" rtlCol="0">
            <a:spAutoFit/>
          </a:bodyPr>
          <a:lstStyle/>
          <a:p>
            <a:r>
              <a:rPr lang="en-IN" sz="1600" b="1"/>
              <a:t>Model Evaluation Summary</a:t>
            </a:r>
          </a:p>
        </p:txBody>
      </p:sp>
      <p:graphicFrame>
        <p:nvGraphicFramePr>
          <p:cNvPr id="14" name="Table 18">
            <a:extLst>
              <a:ext uri="{FF2B5EF4-FFF2-40B4-BE49-F238E27FC236}">
                <a16:creationId xmlns:a16="http://schemas.microsoft.com/office/drawing/2014/main" id="{D85D753C-2350-66D5-2889-21A554B7FCA5}"/>
              </a:ext>
            </a:extLst>
          </p:cNvPr>
          <p:cNvGraphicFramePr>
            <a:graphicFrameLocks noGrp="1"/>
          </p:cNvGraphicFramePr>
          <p:nvPr>
            <p:extLst>
              <p:ext uri="{D42A27DB-BD31-4B8C-83A1-F6EECF244321}">
                <p14:modId xmlns:p14="http://schemas.microsoft.com/office/powerpoint/2010/main" val="3455674322"/>
              </p:ext>
            </p:extLst>
          </p:nvPr>
        </p:nvGraphicFramePr>
        <p:xfrm>
          <a:off x="510499" y="1977984"/>
          <a:ext cx="5068851" cy="1790434"/>
        </p:xfrm>
        <a:graphic>
          <a:graphicData uri="http://schemas.openxmlformats.org/drawingml/2006/table">
            <a:tbl>
              <a:tblPr firstRow="1" bandRow="1">
                <a:tableStyleId>{00A15C55-8517-42AA-B614-E9B94910E393}</a:tableStyleId>
              </a:tblPr>
              <a:tblGrid>
                <a:gridCol w="1533681">
                  <a:extLst>
                    <a:ext uri="{9D8B030D-6E8A-4147-A177-3AD203B41FA5}">
                      <a16:colId xmlns:a16="http://schemas.microsoft.com/office/drawing/2014/main" val="1409200536"/>
                    </a:ext>
                  </a:extLst>
                </a:gridCol>
                <a:gridCol w="1183888">
                  <a:extLst>
                    <a:ext uri="{9D8B030D-6E8A-4147-A177-3AD203B41FA5}">
                      <a16:colId xmlns:a16="http://schemas.microsoft.com/office/drawing/2014/main" val="932299973"/>
                    </a:ext>
                  </a:extLst>
                </a:gridCol>
                <a:gridCol w="1121026">
                  <a:extLst>
                    <a:ext uri="{9D8B030D-6E8A-4147-A177-3AD203B41FA5}">
                      <a16:colId xmlns:a16="http://schemas.microsoft.com/office/drawing/2014/main" val="2288672473"/>
                    </a:ext>
                  </a:extLst>
                </a:gridCol>
                <a:gridCol w="1230256">
                  <a:extLst>
                    <a:ext uri="{9D8B030D-6E8A-4147-A177-3AD203B41FA5}">
                      <a16:colId xmlns:a16="http://schemas.microsoft.com/office/drawing/2014/main" val="3536214098"/>
                    </a:ext>
                  </a:extLst>
                </a:gridCol>
              </a:tblGrid>
              <a:tr h="754315">
                <a:tc>
                  <a:txBody>
                    <a:bodyPr/>
                    <a:lstStyle/>
                    <a:p>
                      <a:pPr algn="ctr"/>
                      <a:r>
                        <a:rPr lang="en-IN" sz="1200"/>
                        <a:t>Model</a:t>
                      </a:r>
                    </a:p>
                  </a:txBody>
                  <a:tcPr anchor="ctr">
                    <a:solidFill>
                      <a:schemeClr val="accent1">
                        <a:lumMod val="40000"/>
                        <a:lumOff val="60000"/>
                      </a:schemeClr>
                    </a:solidFill>
                  </a:tcPr>
                </a:tc>
                <a:tc>
                  <a:txBody>
                    <a:bodyPr/>
                    <a:lstStyle/>
                    <a:p>
                      <a:pPr algn="ctr"/>
                      <a:r>
                        <a:rPr lang="en-IN" sz="1200"/>
                        <a:t>Information Captured</a:t>
                      </a:r>
                    </a:p>
                  </a:txBody>
                  <a:tcPr anchor="ctr">
                    <a:solidFill>
                      <a:schemeClr val="accent1">
                        <a:lumMod val="40000"/>
                        <a:lumOff val="60000"/>
                      </a:schemeClr>
                    </a:solidFill>
                  </a:tcPr>
                </a:tc>
                <a:tc>
                  <a:txBody>
                    <a:bodyPr/>
                    <a:lstStyle/>
                    <a:p>
                      <a:pPr algn="ctr"/>
                      <a:r>
                        <a:rPr lang="en-IN" sz="1200"/>
                        <a:t>Model ROC</a:t>
                      </a:r>
                    </a:p>
                  </a:txBody>
                  <a:tcPr anchor="ctr">
                    <a:solidFill>
                      <a:schemeClr val="accent1">
                        <a:lumMod val="40000"/>
                        <a:lumOff val="60000"/>
                      </a:schemeClr>
                    </a:solidFill>
                  </a:tcPr>
                </a:tc>
                <a:tc>
                  <a:txBody>
                    <a:bodyPr/>
                    <a:lstStyle/>
                    <a:p>
                      <a:pPr algn="ctr"/>
                      <a:r>
                        <a:rPr lang="en-IN" sz="1200"/>
                        <a:t>Data Privacy</a:t>
                      </a:r>
                    </a:p>
                  </a:txBody>
                  <a:tcPr anchor="ctr">
                    <a:solidFill>
                      <a:schemeClr val="accent1">
                        <a:lumMod val="40000"/>
                        <a:lumOff val="60000"/>
                      </a:schemeClr>
                    </a:solidFill>
                  </a:tcPr>
                </a:tc>
                <a:extLst>
                  <a:ext uri="{0D108BD9-81ED-4DB2-BD59-A6C34878D82A}">
                    <a16:rowId xmlns:a16="http://schemas.microsoft.com/office/drawing/2014/main" val="1434987500"/>
                  </a:ext>
                </a:extLst>
              </a:tr>
              <a:tr h="342638">
                <a:tc>
                  <a:txBody>
                    <a:bodyPr/>
                    <a:lstStyle/>
                    <a:p>
                      <a:pPr algn="ctr"/>
                      <a:r>
                        <a:rPr lang="en-IN" sz="1200"/>
                        <a:t>DataSynthesizer</a:t>
                      </a:r>
                    </a:p>
                  </a:txBody>
                  <a:tcPr anchor="ctr"/>
                </a:tc>
                <a:tc>
                  <a:txBody>
                    <a:bodyPr/>
                    <a:lstStyle/>
                    <a:p>
                      <a:pPr algn="ctr"/>
                      <a:r>
                        <a:rPr lang="en-IN" sz="1200" b="1">
                          <a:solidFill>
                            <a:srgbClr val="339933"/>
                          </a:solidFill>
                        </a:rPr>
                        <a:t>Good</a:t>
                      </a:r>
                    </a:p>
                  </a:txBody>
                  <a:tcPr anchor="ctr"/>
                </a:tc>
                <a:tc>
                  <a:txBody>
                    <a:bodyPr/>
                    <a:lstStyle/>
                    <a:p>
                      <a:pPr algn="ctr"/>
                      <a:r>
                        <a:rPr lang="en-IN" sz="1200" b="1">
                          <a:solidFill>
                            <a:srgbClr val="339933"/>
                          </a:solidFill>
                        </a:rPr>
                        <a:t>Good</a:t>
                      </a:r>
                    </a:p>
                  </a:txBody>
                  <a:tcPr anchor="ctr"/>
                </a:tc>
                <a:tc>
                  <a:txBody>
                    <a:bodyPr/>
                    <a:lstStyle/>
                    <a:p>
                      <a:pPr algn="ctr"/>
                      <a:r>
                        <a:rPr lang="en-IN" sz="1200" b="1">
                          <a:solidFill>
                            <a:srgbClr val="C49F00"/>
                          </a:solidFill>
                        </a:rPr>
                        <a:t>Average</a:t>
                      </a:r>
                    </a:p>
                  </a:txBody>
                  <a:tcPr anchor="ctr"/>
                </a:tc>
                <a:extLst>
                  <a:ext uri="{0D108BD9-81ED-4DB2-BD59-A6C34878D82A}">
                    <a16:rowId xmlns:a16="http://schemas.microsoft.com/office/drawing/2014/main" val="527171878"/>
                  </a:ext>
                </a:extLst>
              </a:tr>
              <a:tr h="350843">
                <a:tc>
                  <a:txBody>
                    <a:bodyPr/>
                    <a:lstStyle/>
                    <a:p>
                      <a:pPr algn="ctr"/>
                      <a:r>
                        <a:rPr lang="en-IN" sz="1200"/>
                        <a:t>Gaussian Copula</a:t>
                      </a:r>
                    </a:p>
                  </a:txBody>
                  <a:tcPr anchor="ctr"/>
                </a:tc>
                <a:tc>
                  <a:txBody>
                    <a:bodyPr/>
                    <a:lstStyle/>
                    <a:p>
                      <a:pPr algn="ctr"/>
                      <a:r>
                        <a:rPr lang="en-IN" sz="1200" b="1">
                          <a:solidFill>
                            <a:srgbClr val="C49F00"/>
                          </a:solidFill>
                        </a:rPr>
                        <a:t>Average</a:t>
                      </a:r>
                    </a:p>
                  </a:txBody>
                  <a:tcPr anchor="ctr"/>
                </a:tc>
                <a:tc>
                  <a:txBody>
                    <a:bodyPr/>
                    <a:lstStyle/>
                    <a:p>
                      <a:pPr algn="ctr"/>
                      <a:r>
                        <a:rPr lang="en-IN" sz="1200" b="1">
                          <a:solidFill>
                            <a:srgbClr val="339933"/>
                          </a:solidFill>
                        </a:rPr>
                        <a:t>Good</a:t>
                      </a:r>
                    </a:p>
                  </a:txBody>
                  <a:tcPr anchor="ctr"/>
                </a:tc>
                <a:tc>
                  <a:txBody>
                    <a:bodyPr/>
                    <a:lstStyle/>
                    <a:p>
                      <a:pPr algn="ctr"/>
                      <a:r>
                        <a:rPr lang="en-IN" sz="1200" b="1">
                          <a:solidFill>
                            <a:srgbClr val="339933"/>
                          </a:solidFill>
                        </a:rPr>
                        <a:t>Good</a:t>
                      </a:r>
                    </a:p>
                  </a:txBody>
                  <a:tcPr anchor="ctr"/>
                </a:tc>
                <a:extLst>
                  <a:ext uri="{0D108BD9-81ED-4DB2-BD59-A6C34878D82A}">
                    <a16:rowId xmlns:a16="http://schemas.microsoft.com/office/drawing/2014/main" val="3689071088"/>
                  </a:ext>
                </a:extLst>
              </a:tr>
              <a:tr h="342638">
                <a:tc>
                  <a:txBody>
                    <a:bodyPr/>
                    <a:lstStyle/>
                    <a:p>
                      <a:pPr algn="ctr"/>
                      <a:r>
                        <a:rPr lang="en-IN" sz="1200"/>
                        <a:t>CTGAN</a:t>
                      </a:r>
                    </a:p>
                  </a:txBody>
                  <a:tcPr anchor="ctr"/>
                </a:tc>
                <a:tc>
                  <a:txBody>
                    <a:bodyPr/>
                    <a:lstStyle/>
                    <a:p>
                      <a:pPr algn="ctr"/>
                      <a:r>
                        <a:rPr lang="en-IN" sz="1200" b="1">
                          <a:solidFill>
                            <a:srgbClr val="C00000"/>
                          </a:solidFill>
                        </a:rPr>
                        <a:t>Bad</a:t>
                      </a:r>
                    </a:p>
                  </a:txBody>
                  <a:tcPr anchor="ctr"/>
                </a:tc>
                <a:tc>
                  <a:txBody>
                    <a:bodyPr/>
                    <a:lstStyle/>
                    <a:p>
                      <a:pPr algn="ctr"/>
                      <a:r>
                        <a:rPr lang="en-IN" sz="1200" b="1">
                          <a:solidFill>
                            <a:srgbClr val="C00000"/>
                          </a:solidFill>
                        </a:rPr>
                        <a:t>Bad</a:t>
                      </a:r>
                    </a:p>
                  </a:txBody>
                  <a:tcPr anchor="ctr"/>
                </a:tc>
                <a:tc>
                  <a:txBody>
                    <a:bodyPr/>
                    <a:lstStyle/>
                    <a:p>
                      <a:pPr algn="ctr"/>
                      <a:r>
                        <a:rPr lang="en-IN" sz="1200" b="1">
                          <a:solidFill>
                            <a:srgbClr val="C49F00"/>
                          </a:solidFill>
                        </a:rPr>
                        <a:t>Average</a:t>
                      </a:r>
                    </a:p>
                  </a:txBody>
                  <a:tcPr anchor="ctr"/>
                </a:tc>
                <a:extLst>
                  <a:ext uri="{0D108BD9-81ED-4DB2-BD59-A6C34878D82A}">
                    <a16:rowId xmlns:a16="http://schemas.microsoft.com/office/drawing/2014/main" val="3957081127"/>
                  </a:ext>
                </a:extLst>
              </a:tr>
            </a:tbl>
          </a:graphicData>
        </a:graphic>
      </p:graphicFrame>
      <p:sp>
        <p:nvSpPr>
          <p:cNvPr id="19" name="TextBox 18">
            <a:extLst>
              <a:ext uri="{FF2B5EF4-FFF2-40B4-BE49-F238E27FC236}">
                <a16:creationId xmlns:a16="http://schemas.microsoft.com/office/drawing/2014/main" id="{9FF4E548-A4DD-6FA5-2534-896A9C133549}"/>
              </a:ext>
            </a:extLst>
          </p:cNvPr>
          <p:cNvSpPr txBox="1"/>
          <p:nvPr/>
        </p:nvSpPr>
        <p:spPr>
          <a:xfrm>
            <a:off x="6577601" y="1376771"/>
            <a:ext cx="4040783" cy="338554"/>
          </a:xfrm>
          <a:prstGeom prst="rect">
            <a:avLst/>
          </a:prstGeom>
          <a:noFill/>
          <a:ln>
            <a:solidFill>
              <a:schemeClr val="tx2">
                <a:lumMod val="75000"/>
              </a:schemeClr>
            </a:solidFill>
          </a:ln>
        </p:spPr>
        <p:txBody>
          <a:bodyPr wrap="square" rtlCol="0">
            <a:spAutoFit/>
          </a:bodyPr>
          <a:lstStyle/>
          <a:p>
            <a:r>
              <a:rPr lang="en-IN" sz="1600" b="1"/>
              <a:t>Predictive Performance vs Noise</a:t>
            </a:r>
          </a:p>
        </p:txBody>
      </p:sp>
      <p:sp>
        <p:nvSpPr>
          <p:cNvPr id="21" name="TextBox 20">
            <a:extLst>
              <a:ext uri="{FF2B5EF4-FFF2-40B4-BE49-F238E27FC236}">
                <a16:creationId xmlns:a16="http://schemas.microsoft.com/office/drawing/2014/main" id="{AFD6F254-B20D-5221-F422-21C6217510C8}"/>
              </a:ext>
            </a:extLst>
          </p:cNvPr>
          <p:cNvSpPr txBox="1"/>
          <p:nvPr/>
        </p:nvSpPr>
        <p:spPr>
          <a:xfrm>
            <a:off x="510499" y="3941341"/>
            <a:ext cx="4719485" cy="861774"/>
          </a:xfrm>
          <a:prstGeom prst="rect">
            <a:avLst/>
          </a:prstGeom>
          <a:noFill/>
        </p:spPr>
        <p:txBody>
          <a:bodyPr wrap="square" rtlCol="0">
            <a:spAutoFit/>
          </a:bodyPr>
          <a:lstStyle/>
          <a:p>
            <a:r>
              <a:rPr lang="en-IN" b="1"/>
              <a:t>How to further increase data privacy?</a:t>
            </a:r>
          </a:p>
          <a:p>
            <a:r>
              <a:rPr lang="en-IN" sz="1600"/>
              <a:t>By adding disturbances to the synthetic data in the form of Laplace noise</a:t>
            </a:r>
          </a:p>
        </p:txBody>
      </p:sp>
      <p:sp>
        <p:nvSpPr>
          <p:cNvPr id="22" name="Arrow: Right 21">
            <a:extLst>
              <a:ext uri="{FF2B5EF4-FFF2-40B4-BE49-F238E27FC236}">
                <a16:creationId xmlns:a16="http://schemas.microsoft.com/office/drawing/2014/main" id="{F5E64D60-8A32-7386-113D-B9B200499436}"/>
              </a:ext>
            </a:extLst>
          </p:cNvPr>
          <p:cNvSpPr/>
          <p:nvPr/>
        </p:nvSpPr>
        <p:spPr>
          <a:xfrm>
            <a:off x="5458895" y="4073334"/>
            <a:ext cx="919327" cy="430887"/>
          </a:xfrm>
          <a:prstGeom prst="rightArrow">
            <a:avLst>
              <a:gd name="adj1" fmla="val 50000"/>
              <a:gd name="adj2" fmla="val 4589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C136503-67CA-B224-69F4-3CAD59E125A2}"/>
              </a:ext>
            </a:extLst>
          </p:cNvPr>
          <p:cNvSpPr txBox="1"/>
          <p:nvPr/>
        </p:nvSpPr>
        <p:spPr>
          <a:xfrm>
            <a:off x="7087965" y="2836620"/>
            <a:ext cx="1569719" cy="276999"/>
          </a:xfrm>
          <a:prstGeom prst="rect">
            <a:avLst/>
          </a:prstGeom>
          <a:noFill/>
        </p:spPr>
        <p:txBody>
          <a:bodyPr wrap="square" rtlCol="0">
            <a:spAutoFit/>
          </a:bodyPr>
          <a:lstStyle/>
          <a:p>
            <a:pPr algn="ctr"/>
            <a:r>
              <a:rPr lang="en-IN" sz="1200"/>
              <a:t>Baseline Models</a:t>
            </a:r>
          </a:p>
        </p:txBody>
      </p:sp>
      <p:cxnSp>
        <p:nvCxnSpPr>
          <p:cNvPr id="7" name="Straight Arrow Connector 6">
            <a:extLst>
              <a:ext uri="{FF2B5EF4-FFF2-40B4-BE49-F238E27FC236}">
                <a16:creationId xmlns:a16="http://schemas.microsoft.com/office/drawing/2014/main" id="{8F96D33D-31DA-D579-A175-DD9CC9887EED}"/>
              </a:ext>
            </a:extLst>
          </p:cNvPr>
          <p:cNvCxnSpPr>
            <a:cxnSpLocks/>
            <a:stCxn id="3" idx="0"/>
          </p:cNvCxnSpPr>
          <p:nvPr/>
        </p:nvCxnSpPr>
        <p:spPr>
          <a:xfrm flipH="1" flipV="1">
            <a:off x="7865177" y="2296160"/>
            <a:ext cx="7648" cy="5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CA9AF79-A046-F1D6-BEEA-F5F1DE6CCE1D}"/>
              </a:ext>
            </a:extLst>
          </p:cNvPr>
          <p:cNvCxnSpPr>
            <a:cxnSpLocks/>
          </p:cNvCxnSpPr>
          <p:nvPr/>
        </p:nvCxnSpPr>
        <p:spPr>
          <a:xfrm flipV="1">
            <a:off x="8444089" y="2499360"/>
            <a:ext cx="1200557" cy="48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FF4867-7230-11E1-092E-A6603BC7026D}"/>
              </a:ext>
            </a:extLst>
          </p:cNvPr>
          <p:cNvCxnSpPr>
            <a:cxnSpLocks/>
            <a:stCxn id="3" idx="2"/>
          </p:cNvCxnSpPr>
          <p:nvPr/>
        </p:nvCxnSpPr>
        <p:spPr>
          <a:xfrm flipH="1">
            <a:off x="7251795" y="3113619"/>
            <a:ext cx="621030" cy="62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35259B3-1830-1BE7-CEB8-0078F59701B9}"/>
              </a:ext>
            </a:extLst>
          </p:cNvPr>
          <p:cNvSpPr txBox="1"/>
          <p:nvPr/>
        </p:nvSpPr>
        <p:spPr>
          <a:xfrm>
            <a:off x="6566312" y="5014385"/>
            <a:ext cx="5424757" cy="584775"/>
          </a:xfrm>
          <a:prstGeom prst="rect">
            <a:avLst/>
          </a:prstGeom>
          <a:noFill/>
        </p:spPr>
        <p:txBody>
          <a:bodyPr wrap="square" rtlCol="0">
            <a:spAutoFit/>
          </a:bodyPr>
          <a:lstStyle/>
          <a:p>
            <a:pPr algn="ctr"/>
            <a:r>
              <a:rPr lang="en-IN" sz="1600"/>
              <a:t>As we add noise, privacy increases for a drop in model performance</a:t>
            </a:r>
          </a:p>
        </p:txBody>
      </p:sp>
    </p:spTree>
    <p:extLst>
      <p:ext uri="{BB962C8B-B14F-4D97-AF65-F5344CB8AC3E}">
        <p14:creationId xmlns:p14="http://schemas.microsoft.com/office/powerpoint/2010/main" val="226188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p:bldP spid="22" grpId="0" animBg="1"/>
      <p:bldP spid="3"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Recommendations</a:t>
            </a:r>
            <a:endParaRPr lang="en-US"/>
          </a:p>
        </p:txBody>
      </p:sp>
      <p:grpSp>
        <p:nvGrpSpPr>
          <p:cNvPr id="3" name="Group 2">
            <a:extLst>
              <a:ext uri="{FF2B5EF4-FFF2-40B4-BE49-F238E27FC236}">
                <a16:creationId xmlns:a16="http://schemas.microsoft.com/office/drawing/2014/main" id="{0BFA7F27-E812-3FF9-056F-1083C8235CE6}"/>
              </a:ext>
            </a:extLst>
          </p:cNvPr>
          <p:cNvGrpSpPr/>
          <p:nvPr/>
        </p:nvGrpSpPr>
        <p:grpSpPr>
          <a:xfrm>
            <a:off x="263829" y="1344650"/>
            <a:ext cx="5426377" cy="3587800"/>
            <a:chOff x="6094379" y="1216464"/>
            <a:chExt cx="5426377" cy="3627848"/>
          </a:xfrm>
        </p:grpSpPr>
        <p:pic>
          <p:nvPicPr>
            <p:cNvPr id="4098" name="Picture 2">
              <a:extLst>
                <a:ext uri="{FF2B5EF4-FFF2-40B4-BE49-F238E27FC236}">
                  <a16:creationId xmlns:a16="http://schemas.microsoft.com/office/drawing/2014/main" id="{8628FFBB-EB01-80DE-13C5-99609765F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85866"/>
              <a:ext cx="5424756" cy="305844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FF4E548-A4DD-6FA5-2534-896A9C133549}"/>
                </a:ext>
              </a:extLst>
            </p:cNvPr>
            <p:cNvSpPr txBox="1"/>
            <p:nvPr/>
          </p:nvSpPr>
          <p:spPr>
            <a:xfrm>
              <a:off x="6094379" y="1216464"/>
              <a:ext cx="4042403" cy="338554"/>
            </a:xfrm>
            <a:prstGeom prst="rect">
              <a:avLst/>
            </a:prstGeom>
            <a:noFill/>
            <a:ln>
              <a:solidFill>
                <a:schemeClr val="tx2">
                  <a:lumMod val="75000"/>
                </a:schemeClr>
              </a:solidFill>
            </a:ln>
          </p:spPr>
          <p:txBody>
            <a:bodyPr wrap="square" rtlCol="0">
              <a:spAutoFit/>
            </a:bodyPr>
            <a:lstStyle/>
            <a:p>
              <a:r>
                <a:rPr lang="en-IN" sz="1600" b="1"/>
                <a:t>Predictive Performance vs Noise</a:t>
              </a:r>
            </a:p>
          </p:txBody>
        </p:sp>
      </p:grpSp>
      <p:sp>
        <p:nvSpPr>
          <p:cNvPr id="23" name="Oval 22">
            <a:extLst>
              <a:ext uri="{FF2B5EF4-FFF2-40B4-BE49-F238E27FC236}">
                <a16:creationId xmlns:a16="http://schemas.microsoft.com/office/drawing/2014/main" id="{CE70DCC5-EE80-4837-8445-329BE76E6FE7}"/>
              </a:ext>
            </a:extLst>
          </p:cNvPr>
          <p:cNvSpPr/>
          <p:nvPr/>
        </p:nvSpPr>
        <p:spPr>
          <a:xfrm>
            <a:off x="3470765" y="2244398"/>
            <a:ext cx="835467" cy="509468"/>
          </a:xfrm>
          <a:prstGeom prst="ellipse">
            <a:avLst/>
          </a:prstGeom>
          <a:noFill/>
          <a:ln w="3810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1C0321CB-4ABF-C1FE-C3D8-3A3DCE1A3BC3}"/>
              </a:ext>
            </a:extLst>
          </p:cNvPr>
          <p:cNvCxnSpPr>
            <a:cxnSpLocks/>
            <a:stCxn id="21" idx="0"/>
          </p:cNvCxnSpPr>
          <p:nvPr/>
        </p:nvCxnSpPr>
        <p:spPr>
          <a:xfrm flipV="1">
            <a:off x="1446475" y="2499132"/>
            <a:ext cx="77525" cy="25714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C377ED-E79F-08C3-08C0-0C30C666AD58}"/>
              </a:ext>
            </a:extLst>
          </p:cNvPr>
          <p:cNvSpPr txBox="1"/>
          <p:nvPr/>
        </p:nvSpPr>
        <p:spPr>
          <a:xfrm>
            <a:off x="6017026" y="1340913"/>
            <a:ext cx="3500284" cy="338554"/>
          </a:xfrm>
          <a:prstGeom prst="rect">
            <a:avLst/>
          </a:prstGeom>
          <a:noFill/>
          <a:ln>
            <a:solidFill>
              <a:schemeClr val="tx2">
                <a:lumMod val="75000"/>
              </a:schemeClr>
            </a:solidFill>
          </a:ln>
        </p:spPr>
        <p:txBody>
          <a:bodyPr wrap="square" rtlCol="0">
            <a:spAutoFit/>
          </a:bodyPr>
          <a:lstStyle/>
          <a:p>
            <a:r>
              <a:rPr lang="en-IN" sz="1600" b="1"/>
              <a:t>Which approach to choose?</a:t>
            </a:r>
          </a:p>
        </p:txBody>
      </p:sp>
      <p:graphicFrame>
        <p:nvGraphicFramePr>
          <p:cNvPr id="8" name="Table 18">
            <a:extLst>
              <a:ext uri="{FF2B5EF4-FFF2-40B4-BE49-F238E27FC236}">
                <a16:creationId xmlns:a16="http://schemas.microsoft.com/office/drawing/2014/main" id="{CA39D8F1-B220-74D4-3D8D-9DE5310A5D28}"/>
              </a:ext>
            </a:extLst>
          </p:cNvPr>
          <p:cNvGraphicFramePr>
            <a:graphicFrameLocks noGrp="1"/>
          </p:cNvGraphicFramePr>
          <p:nvPr>
            <p:extLst>
              <p:ext uri="{D42A27DB-BD31-4B8C-83A1-F6EECF244321}">
                <p14:modId xmlns:p14="http://schemas.microsoft.com/office/powerpoint/2010/main" val="1171790387"/>
              </p:ext>
            </p:extLst>
          </p:nvPr>
        </p:nvGraphicFramePr>
        <p:xfrm>
          <a:off x="6017026" y="1870988"/>
          <a:ext cx="5909525" cy="3664600"/>
        </p:xfrm>
        <a:graphic>
          <a:graphicData uri="http://schemas.openxmlformats.org/drawingml/2006/table">
            <a:tbl>
              <a:tblPr firstRow="1" bandRow="1">
                <a:tableStyleId>{00A15C55-8517-42AA-B614-E9B94910E393}</a:tableStyleId>
              </a:tblPr>
              <a:tblGrid>
                <a:gridCol w="1607348">
                  <a:extLst>
                    <a:ext uri="{9D8B030D-6E8A-4147-A177-3AD203B41FA5}">
                      <a16:colId xmlns:a16="http://schemas.microsoft.com/office/drawing/2014/main" val="1409200536"/>
                    </a:ext>
                  </a:extLst>
                </a:gridCol>
                <a:gridCol w="1361509">
                  <a:extLst>
                    <a:ext uri="{9D8B030D-6E8A-4147-A177-3AD203B41FA5}">
                      <a16:colId xmlns:a16="http://schemas.microsoft.com/office/drawing/2014/main" val="932299973"/>
                    </a:ext>
                  </a:extLst>
                </a:gridCol>
                <a:gridCol w="1470334">
                  <a:extLst>
                    <a:ext uri="{9D8B030D-6E8A-4147-A177-3AD203B41FA5}">
                      <a16:colId xmlns:a16="http://schemas.microsoft.com/office/drawing/2014/main" val="2288672473"/>
                    </a:ext>
                  </a:extLst>
                </a:gridCol>
                <a:gridCol w="1470334">
                  <a:extLst>
                    <a:ext uri="{9D8B030D-6E8A-4147-A177-3AD203B41FA5}">
                      <a16:colId xmlns:a16="http://schemas.microsoft.com/office/drawing/2014/main" val="3536214098"/>
                    </a:ext>
                  </a:extLst>
                </a:gridCol>
              </a:tblGrid>
              <a:tr h="704692">
                <a:tc>
                  <a:txBody>
                    <a:bodyPr/>
                    <a:lstStyle/>
                    <a:p>
                      <a:pPr algn="ctr"/>
                      <a:r>
                        <a:rPr lang="en-IN" sz="1200"/>
                        <a:t>Priority</a:t>
                      </a:r>
                    </a:p>
                  </a:txBody>
                  <a:tcPr anchor="ctr">
                    <a:solidFill>
                      <a:schemeClr val="accent1">
                        <a:lumMod val="40000"/>
                        <a:lumOff val="60000"/>
                      </a:schemeClr>
                    </a:solidFill>
                  </a:tcPr>
                </a:tc>
                <a:tc>
                  <a:txBody>
                    <a:bodyPr/>
                    <a:lstStyle/>
                    <a:p>
                      <a:pPr algn="ctr"/>
                      <a:r>
                        <a:rPr lang="en-IN" sz="1200"/>
                        <a:t>DataSynthesizer</a:t>
                      </a:r>
                    </a:p>
                  </a:txBody>
                  <a:tcPr anchor="ctr">
                    <a:solidFill>
                      <a:schemeClr val="accent1">
                        <a:lumMod val="40000"/>
                        <a:lumOff val="60000"/>
                      </a:schemeClr>
                    </a:solidFill>
                  </a:tcPr>
                </a:tc>
                <a:tc>
                  <a:txBody>
                    <a:bodyPr/>
                    <a:lstStyle/>
                    <a:p>
                      <a:pPr algn="ctr"/>
                      <a:r>
                        <a:rPr lang="en-IN" sz="1200"/>
                        <a:t>Gaussian Copula</a:t>
                      </a:r>
                    </a:p>
                  </a:txBody>
                  <a:tcPr anchor="ctr">
                    <a:solidFill>
                      <a:schemeClr val="accent1">
                        <a:lumMod val="40000"/>
                        <a:lumOff val="60000"/>
                      </a:schemeClr>
                    </a:solidFill>
                  </a:tcPr>
                </a:tc>
                <a:tc>
                  <a:txBody>
                    <a:bodyPr/>
                    <a:lstStyle/>
                    <a:p>
                      <a:pPr algn="ctr"/>
                      <a:r>
                        <a:rPr lang="en-IN" sz="1200"/>
                        <a:t>CTGAN</a:t>
                      </a:r>
                    </a:p>
                  </a:txBody>
                  <a:tcPr anchor="ctr">
                    <a:solidFill>
                      <a:schemeClr val="accent1">
                        <a:lumMod val="40000"/>
                        <a:lumOff val="60000"/>
                      </a:schemeClr>
                    </a:solidFill>
                  </a:tcPr>
                </a:tc>
                <a:extLst>
                  <a:ext uri="{0D108BD9-81ED-4DB2-BD59-A6C34878D82A}">
                    <a16:rowId xmlns:a16="http://schemas.microsoft.com/office/drawing/2014/main" val="1434987500"/>
                  </a:ext>
                </a:extLst>
              </a:tr>
              <a:tr h="611036">
                <a:tc>
                  <a:txBody>
                    <a:bodyPr/>
                    <a:lstStyle/>
                    <a:p>
                      <a:pPr algn="ctr"/>
                      <a:r>
                        <a:rPr lang="en-IN" sz="1200"/>
                        <a:t>Model Performance as close to real data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b="1">
                        <a:solidFill>
                          <a:srgbClr val="00B050"/>
                        </a:solidFill>
                      </a:endParaRPr>
                    </a:p>
                  </a:txBody>
                  <a:tcPr anchor="ctr"/>
                </a:tc>
                <a:tc>
                  <a:txBody>
                    <a:bodyPr/>
                    <a:lstStyle/>
                    <a:p>
                      <a:pPr algn="ctr"/>
                      <a:endParaRPr lang="en-IN" sz="2800" b="1">
                        <a:solidFill>
                          <a:srgbClr val="C49F00"/>
                        </a:solidFill>
                      </a:endParaRPr>
                    </a:p>
                  </a:txBody>
                  <a:tcPr anchor="ctr"/>
                </a:tc>
                <a:extLst>
                  <a:ext uri="{0D108BD9-81ED-4DB2-BD59-A6C34878D82A}">
                    <a16:rowId xmlns:a16="http://schemas.microsoft.com/office/drawing/2014/main" val="527171878"/>
                  </a:ext>
                </a:extLst>
              </a:tr>
              <a:tr h="552827">
                <a:tc>
                  <a:txBody>
                    <a:bodyPr/>
                    <a:lstStyle/>
                    <a:p>
                      <a:pPr algn="ctr"/>
                      <a:r>
                        <a:rPr lang="en-IN" sz="1200"/>
                        <a:t>High privacy and good performance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tc>
                  <a:txBody>
                    <a:bodyPr/>
                    <a:lstStyle/>
                    <a:p>
                      <a:pPr algn="ctr"/>
                      <a:endParaRPr lang="en-IN" sz="2800" b="1">
                        <a:solidFill>
                          <a:srgbClr val="339933"/>
                        </a:solidFill>
                      </a:endParaRPr>
                    </a:p>
                  </a:txBody>
                  <a:tcPr anchor="ctr"/>
                </a:tc>
                <a:extLst>
                  <a:ext uri="{0D108BD9-81ED-4DB2-BD59-A6C34878D82A}">
                    <a16:rowId xmlns:a16="http://schemas.microsoft.com/office/drawing/2014/main" val="3689071088"/>
                  </a:ext>
                </a:extLst>
              </a:tr>
              <a:tr h="5528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a:t>Data has many features/columns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tc>
                  <a:txBody>
                    <a:bodyPr/>
                    <a:lstStyle/>
                    <a:p>
                      <a:pPr algn="ctr"/>
                      <a:endParaRPr lang="en-IN" sz="2800" b="1">
                        <a:solidFill>
                          <a:srgbClr val="339933"/>
                        </a:solidFill>
                      </a:endParaRPr>
                    </a:p>
                  </a:txBody>
                  <a:tcPr anchor="ctr"/>
                </a:tc>
                <a:tc>
                  <a:txBody>
                    <a:bodyPr/>
                    <a:lstStyle/>
                    <a:p>
                      <a:pPr algn="ctr"/>
                      <a:endParaRPr lang="en-IN" sz="2800" b="1">
                        <a:solidFill>
                          <a:srgbClr val="339933"/>
                        </a:solidFill>
                      </a:endParaRPr>
                    </a:p>
                  </a:txBody>
                  <a:tcPr anchor="ctr"/>
                </a:tc>
                <a:extLst>
                  <a:ext uri="{0D108BD9-81ED-4DB2-BD59-A6C34878D82A}">
                    <a16:rowId xmlns:a16="http://schemas.microsoft.com/office/drawing/2014/main" val="4290406049"/>
                  </a:ext>
                </a:extLst>
              </a:tr>
              <a:tr h="603138">
                <a:tc>
                  <a:txBody>
                    <a:bodyPr/>
                    <a:lstStyle/>
                    <a:p>
                      <a:pPr algn="ctr"/>
                      <a:r>
                        <a:rPr lang="en-IN" sz="1200"/>
                        <a:t>Adhering to data constraints is important</a:t>
                      </a:r>
                    </a:p>
                  </a:txBody>
                  <a:tcPr anchor="ctr"/>
                </a:tc>
                <a:tc>
                  <a:txBody>
                    <a:bodyPr/>
                    <a:lstStyle/>
                    <a:p>
                      <a:pPr algn="ctr"/>
                      <a:endParaRPr lang="en-IN" sz="2800" b="1">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tc>
                  <a:txBody>
                    <a:bodyPr/>
                    <a:lstStyle/>
                    <a:p>
                      <a:pPr algn="ctr"/>
                      <a:endParaRPr lang="en-IN" sz="2800" b="1">
                        <a:solidFill>
                          <a:srgbClr val="C49F00"/>
                        </a:solidFill>
                      </a:endParaRPr>
                    </a:p>
                  </a:txBody>
                  <a:tcPr anchor="ctr"/>
                </a:tc>
                <a:extLst>
                  <a:ext uri="{0D108BD9-81ED-4DB2-BD59-A6C34878D82A}">
                    <a16:rowId xmlns:a16="http://schemas.microsoft.com/office/drawing/2014/main" val="3957081127"/>
                  </a:ext>
                </a:extLst>
              </a:tr>
              <a:tr h="603138">
                <a:tc>
                  <a:txBody>
                    <a:bodyPr/>
                    <a:lstStyle/>
                    <a:p>
                      <a:pPr algn="ctr"/>
                      <a:r>
                        <a:rPr lang="en-IN" sz="1200"/>
                        <a:t>Large Dataset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800" b="1">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a:solidFill>
                            <a:srgbClr val="00B050"/>
                          </a:solidFill>
                          <a:latin typeface="Segoe UI Symbol" panose="020B0502040204020203" pitchFamily="34" charset="0"/>
                          <a:ea typeface="Segoe UI Symbol" panose="020B0502040204020203" pitchFamily="34" charset="0"/>
                          <a:sym typeface="Wingdings" panose="05000000000000000000" pitchFamily="2" charset="2"/>
                        </a:rPr>
                        <a:t></a:t>
                      </a:r>
                      <a:endParaRPr lang="en-IN" sz="2800" b="1">
                        <a:solidFill>
                          <a:srgbClr val="00B050"/>
                        </a:solidFill>
                      </a:endParaRPr>
                    </a:p>
                  </a:txBody>
                  <a:tcPr anchor="ctr"/>
                </a:tc>
                <a:extLst>
                  <a:ext uri="{0D108BD9-81ED-4DB2-BD59-A6C34878D82A}">
                    <a16:rowId xmlns:a16="http://schemas.microsoft.com/office/drawing/2014/main" val="3010498738"/>
                  </a:ext>
                </a:extLst>
              </a:tr>
            </a:tbl>
          </a:graphicData>
        </a:graphic>
      </p:graphicFrame>
      <p:sp>
        <p:nvSpPr>
          <p:cNvPr id="10" name="TextBox 9">
            <a:extLst>
              <a:ext uri="{FF2B5EF4-FFF2-40B4-BE49-F238E27FC236}">
                <a16:creationId xmlns:a16="http://schemas.microsoft.com/office/drawing/2014/main" id="{4DB60484-E90F-4767-27CA-1338BA89483F}"/>
              </a:ext>
            </a:extLst>
          </p:cNvPr>
          <p:cNvSpPr txBox="1"/>
          <p:nvPr/>
        </p:nvSpPr>
        <p:spPr>
          <a:xfrm>
            <a:off x="6237895" y="5679039"/>
            <a:ext cx="5467786" cy="338554"/>
          </a:xfrm>
          <a:prstGeom prst="rect">
            <a:avLst/>
          </a:prstGeom>
          <a:noFill/>
        </p:spPr>
        <p:txBody>
          <a:bodyPr wrap="square" rtlCol="0">
            <a:spAutoFit/>
          </a:bodyPr>
          <a:lstStyle/>
          <a:p>
            <a:pPr algn="ctr"/>
            <a:r>
              <a:rPr lang="en-IN" sz="1600"/>
              <a:t>Choice depends on business objectives and priorities</a:t>
            </a:r>
          </a:p>
        </p:txBody>
      </p:sp>
      <p:cxnSp>
        <p:nvCxnSpPr>
          <p:cNvPr id="11" name="Straight Connector 10">
            <a:extLst>
              <a:ext uri="{FF2B5EF4-FFF2-40B4-BE49-F238E27FC236}">
                <a16:creationId xmlns:a16="http://schemas.microsoft.com/office/drawing/2014/main" id="{8CF70E12-93D3-14F2-4E1F-503F73FDCFE7}"/>
              </a:ext>
            </a:extLst>
          </p:cNvPr>
          <p:cNvCxnSpPr/>
          <p:nvPr/>
        </p:nvCxnSpPr>
        <p:spPr>
          <a:xfrm>
            <a:off x="747252" y="2136246"/>
            <a:ext cx="3903406"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A4119C2-883C-AF44-2242-081E7352D141}"/>
              </a:ext>
            </a:extLst>
          </p:cNvPr>
          <p:cNvSpPr txBox="1"/>
          <p:nvPr/>
        </p:nvSpPr>
        <p:spPr>
          <a:xfrm>
            <a:off x="263829" y="1926359"/>
            <a:ext cx="541907" cy="307777"/>
          </a:xfrm>
          <a:prstGeom prst="rect">
            <a:avLst/>
          </a:prstGeom>
          <a:noFill/>
        </p:spPr>
        <p:txBody>
          <a:bodyPr wrap="square" rtlCol="0">
            <a:spAutoFit/>
          </a:bodyPr>
          <a:lstStyle/>
          <a:p>
            <a:pPr algn="r"/>
            <a:r>
              <a:rPr lang="en-IN" sz="700"/>
              <a:t>Real Data</a:t>
            </a:r>
          </a:p>
        </p:txBody>
      </p:sp>
      <p:sp>
        <p:nvSpPr>
          <p:cNvPr id="18" name="Oval 17">
            <a:extLst>
              <a:ext uri="{FF2B5EF4-FFF2-40B4-BE49-F238E27FC236}">
                <a16:creationId xmlns:a16="http://schemas.microsoft.com/office/drawing/2014/main" id="{F984B01F-2BED-657C-7FA5-7E2DC80BB34E}"/>
              </a:ext>
            </a:extLst>
          </p:cNvPr>
          <p:cNvSpPr/>
          <p:nvPr/>
        </p:nvSpPr>
        <p:spPr>
          <a:xfrm>
            <a:off x="1446475" y="1972900"/>
            <a:ext cx="313497" cy="509468"/>
          </a:xfrm>
          <a:prstGeom prst="ellipse">
            <a:avLst/>
          </a:prstGeom>
          <a:noFill/>
          <a:ln w="381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E95C8CB-4255-3638-64EA-F6A6DCAAB92B}"/>
              </a:ext>
            </a:extLst>
          </p:cNvPr>
          <p:cNvSpPr txBox="1"/>
          <p:nvPr/>
        </p:nvSpPr>
        <p:spPr>
          <a:xfrm>
            <a:off x="742896" y="2756279"/>
            <a:ext cx="1407157" cy="400110"/>
          </a:xfrm>
          <a:prstGeom prst="rect">
            <a:avLst/>
          </a:prstGeom>
          <a:noFill/>
        </p:spPr>
        <p:txBody>
          <a:bodyPr wrap="square" rtlCol="0">
            <a:spAutoFit/>
          </a:bodyPr>
          <a:lstStyle/>
          <a:p>
            <a:pPr algn="ctr"/>
            <a:r>
              <a:rPr lang="en-IN" sz="1000"/>
              <a:t>Best Model Performance</a:t>
            </a:r>
          </a:p>
        </p:txBody>
      </p:sp>
      <p:cxnSp>
        <p:nvCxnSpPr>
          <p:cNvPr id="28" name="Straight Arrow Connector 27">
            <a:extLst>
              <a:ext uri="{FF2B5EF4-FFF2-40B4-BE49-F238E27FC236}">
                <a16:creationId xmlns:a16="http://schemas.microsoft.com/office/drawing/2014/main" id="{0579F10B-B8EC-5DCB-454E-949D48B5D6C5}"/>
              </a:ext>
            </a:extLst>
          </p:cNvPr>
          <p:cNvCxnSpPr>
            <a:cxnSpLocks/>
            <a:stCxn id="29" idx="0"/>
          </p:cNvCxnSpPr>
          <p:nvPr/>
        </p:nvCxnSpPr>
        <p:spPr>
          <a:xfrm flipV="1">
            <a:off x="2794295" y="2648394"/>
            <a:ext cx="676470" cy="2637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C82F6C-1460-7766-7ADA-74BBC865F398}"/>
              </a:ext>
            </a:extLst>
          </p:cNvPr>
          <p:cNvSpPr txBox="1"/>
          <p:nvPr/>
        </p:nvSpPr>
        <p:spPr>
          <a:xfrm>
            <a:off x="1966449" y="2912095"/>
            <a:ext cx="1655691" cy="553998"/>
          </a:xfrm>
          <a:prstGeom prst="rect">
            <a:avLst/>
          </a:prstGeom>
          <a:noFill/>
        </p:spPr>
        <p:txBody>
          <a:bodyPr wrap="square" rtlCol="0">
            <a:spAutoFit/>
          </a:bodyPr>
          <a:lstStyle/>
          <a:p>
            <a:pPr algn="ctr"/>
            <a:r>
              <a:rPr lang="en-IN" sz="1000" err="1"/>
              <a:t>DataSynthesizer</a:t>
            </a:r>
            <a:r>
              <a:rPr lang="en-IN" sz="1000"/>
              <a:t> and Gaussian Copula perform similar for high privacy</a:t>
            </a:r>
          </a:p>
        </p:txBody>
      </p:sp>
      <p:sp>
        <p:nvSpPr>
          <p:cNvPr id="13" name="Oval 12">
            <a:extLst>
              <a:ext uri="{FF2B5EF4-FFF2-40B4-BE49-F238E27FC236}">
                <a16:creationId xmlns:a16="http://schemas.microsoft.com/office/drawing/2014/main" id="{F3355EDC-1ABF-9C1B-3A46-53647C87DDF5}"/>
              </a:ext>
            </a:extLst>
          </p:cNvPr>
          <p:cNvSpPr/>
          <p:nvPr/>
        </p:nvSpPr>
        <p:spPr>
          <a:xfrm rot="20775688">
            <a:off x="4193663" y="2628730"/>
            <a:ext cx="368503" cy="654987"/>
          </a:xfrm>
          <a:prstGeom prst="ellipse">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A903D91-0A5C-C236-0FD5-0989E688F4B5}"/>
              </a:ext>
            </a:extLst>
          </p:cNvPr>
          <p:cNvSpPr/>
          <p:nvPr/>
        </p:nvSpPr>
        <p:spPr>
          <a:xfrm rot="1484151">
            <a:off x="3260216" y="3829796"/>
            <a:ext cx="1366706" cy="431714"/>
          </a:xfrm>
          <a:prstGeom prst="ellipse">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E20BAFD0-72F0-6602-00DE-953613BDBD05}"/>
              </a:ext>
            </a:extLst>
          </p:cNvPr>
          <p:cNvCxnSpPr>
            <a:cxnSpLocks/>
            <a:stCxn id="30" idx="1"/>
          </p:cNvCxnSpPr>
          <p:nvPr/>
        </p:nvCxnSpPr>
        <p:spPr>
          <a:xfrm flipH="1" flipV="1">
            <a:off x="4581511" y="3318105"/>
            <a:ext cx="176981" cy="5538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5F391E-0543-867D-FFCC-DD83857E6926}"/>
              </a:ext>
            </a:extLst>
          </p:cNvPr>
          <p:cNvCxnSpPr>
            <a:cxnSpLocks/>
            <a:stCxn id="30" idx="1"/>
          </p:cNvCxnSpPr>
          <p:nvPr/>
        </p:nvCxnSpPr>
        <p:spPr>
          <a:xfrm flipH="1">
            <a:off x="4581511" y="3871971"/>
            <a:ext cx="176981" cy="1736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1E6856-B235-6E67-7D50-2A169B11EEC9}"/>
              </a:ext>
            </a:extLst>
          </p:cNvPr>
          <p:cNvSpPr txBox="1"/>
          <p:nvPr/>
        </p:nvSpPr>
        <p:spPr>
          <a:xfrm>
            <a:off x="4650658" y="3518028"/>
            <a:ext cx="1057772" cy="707886"/>
          </a:xfrm>
          <a:prstGeom prst="rect">
            <a:avLst/>
          </a:prstGeom>
          <a:noFill/>
        </p:spPr>
        <p:txBody>
          <a:bodyPr wrap="square" rtlCol="0">
            <a:spAutoFit/>
          </a:bodyPr>
          <a:lstStyle/>
          <a:p>
            <a:pPr algn="ctr"/>
            <a:r>
              <a:rPr lang="en-IN" sz="1000"/>
              <a:t>Big drop in performance for incremental privacy</a:t>
            </a:r>
          </a:p>
        </p:txBody>
      </p:sp>
    </p:spTree>
    <p:extLst>
      <p:ext uri="{BB962C8B-B14F-4D97-AF65-F5344CB8AC3E}">
        <p14:creationId xmlns:p14="http://schemas.microsoft.com/office/powerpoint/2010/main" val="323413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8" grpId="0" animBg="1"/>
      <p:bldP spid="21" grpId="0"/>
      <p:bldP spid="29" grpId="0"/>
      <p:bldP spid="13" grpId="0" animBg="1"/>
      <p:bldP spid="14"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Next Steps</a:t>
            </a:r>
            <a:endParaRPr lang="en-US"/>
          </a:p>
        </p:txBody>
      </p:sp>
      <p:grpSp>
        <p:nvGrpSpPr>
          <p:cNvPr id="4" name="Group 3">
            <a:extLst>
              <a:ext uri="{FF2B5EF4-FFF2-40B4-BE49-F238E27FC236}">
                <a16:creationId xmlns:a16="http://schemas.microsoft.com/office/drawing/2014/main" id="{5E3E13A9-712C-5EC3-E506-AAABDA295170}"/>
              </a:ext>
            </a:extLst>
          </p:cNvPr>
          <p:cNvGrpSpPr/>
          <p:nvPr/>
        </p:nvGrpSpPr>
        <p:grpSpPr>
          <a:xfrm>
            <a:off x="-16045" y="1657396"/>
            <a:ext cx="12080226" cy="3590434"/>
            <a:chOff x="-2" y="1671649"/>
            <a:chExt cx="11723256" cy="3590434"/>
          </a:xfrm>
        </p:grpSpPr>
        <p:grpSp>
          <p:nvGrpSpPr>
            <p:cNvPr id="9" name="Group 8">
              <a:extLst>
                <a:ext uri="{FF2B5EF4-FFF2-40B4-BE49-F238E27FC236}">
                  <a16:creationId xmlns:a16="http://schemas.microsoft.com/office/drawing/2014/main" id="{24924620-ED7E-BAE6-11BD-E5BFB90BE77A}"/>
                </a:ext>
              </a:extLst>
            </p:cNvPr>
            <p:cNvGrpSpPr/>
            <p:nvPr/>
          </p:nvGrpSpPr>
          <p:grpSpPr>
            <a:xfrm>
              <a:off x="-2" y="1671649"/>
              <a:ext cx="11723256" cy="3590434"/>
              <a:chOff x="-2" y="1671649"/>
              <a:chExt cx="11723256" cy="3590434"/>
            </a:xfrm>
          </p:grpSpPr>
          <p:sp>
            <p:nvSpPr>
              <p:cNvPr id="15" name="Rectangle: Top Corners Rounded 14">
                <a:extLst>
                  <a:ext uri="{FF2B5EF4-FFF2-40B4-BE49-F238E27FC236}">
                    <a16:creationId xmlns:a16="http://schemas.microsoft.com/office/drawing/2014/main" id="{7A1E9771-3783-8100-183A-CB261BA5F05D}"/>
                  </a:ext>
                </a:extLst>
              </p:cNvPr>
              <p:cNvSpPr/>
              <p:nvPr/>
            </p:nvSpPr>
            <p:spPr>
              <a:xfrm rot="5400000">
                <a:off x="1491605" y="180042"/>
                <a:ext cx="1142652" cy="4125866"/>
              </a:xfrm>
              <a:prstGeom prst="round2SameRect">
                <a:avLst>
                  <a:gd name="adj1" fmla="val 50000"/>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16" name="Rectangle: Top Corners Rounded 15">
                <a:extLst>
                  <a:ext uri="{FF2B5EF4-FFF2-40B4-BE49-F238E27FC236}">
                    <a16:creationId xmlns:a16="http://schemas.microsoft.com/office/drawing/2014/main" id="{23319F3E-E1B7-EB68-3DD7-0BFBA8E5DBD6}"/>
                  </a:ext>
                </a:extLst>
              </p:cNvPr>
              <p:cNvSpPr/>
              <p:nvPr/>
            </p:nvSpPr>
            <p:spPr>
              <a:xfrm rot="5400000">
                <a:off x="1491605" y="1407171"/>
                <a:ext cx="1142652" cy="4125866"/>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17" name="Rectangle: Top Corners Rounded 16">
                <a:extLst>
                  <a:ext uri="{FF2B5EF4-FFF2-40B4-BE49-F238E27FC236}">
                    <a16:creationId xmlns:a16="http://schemas.microsoft.com/office/drawing/2014/main" id="{93CA0519-091D-0EEF-FC4B-DA342F1F1BB0}"/>
                  </a:ext>
                </a:extLst>
              </p:cNvPr>
              <p:cNvSpPr/>
              <p:nvPr/>
            </p:nvSpPr>
            <p:spPr>
              <a:xfrm rot="5400000">
                <a:off x="1491605" y="2627824"/>
                <a:ext cx="1142652" cy="4125866"/>
              </a:xfrm>
              <a:prstGeom prst="round2SameRect">
                <a:avLst>
                  <a:gd name="adj1" fmla="val 50000"/>
                  <a:gd name="adj2" fmla="val 0"/>
                </a:avLst>
              </a:prstGeom>
              <a:solidFill>
                <a:srgbClr val="AD9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20" name="TextBox 19">
                <a:extLst>
                  <a:ext uri="{FF2B5EF4-FFF2-40B4-BE49-F238E27FC236}">
                    <a16:creationId xmlns:a16="http://schemas.microsoft.com/office/drawing/2014/main" id="{E8F4AD6E-9FA5-BDB8-FDF0-8778C675634B}"/>
                  </a:ext>
                </a:extLst>
              </p:cNvPr>
              <p:cNvSpPr txBox="1"/>
              <p:nvPr/>
            </p:nvSpPr>
            <p:spPr>
              <a:xfrm>
                <a:off x="330672" y="1782025"/>
                <a:ext cx="2627255" cy="941562"/>
              </a:xfrm>
              <a:prstGeom prst="rect">
                <a:avLst/>
              </a:prstGeom>
              <a:noFill/>
            </p:spPr>
            <p:txBody>
              <a:bodyPr wrap="square" rtlCol="0" anchor="ctr">
                <a:noAutofit/>
              </a:bodyPr>
              <a:lstStyle/>
              <a:p>
                <a:r>
                  <a:rPr lang="en-US" b="1">
                    <a:solidFill>
                      <a:schemeClr val="accent4"/>
                    </a:solidFill>
                  </a:rPr>
                  <a:t>Share codes and documentation</a:t>
                </a:r>
              </a:p>
            </p:txBody>
          </p:sp>
          <p:sp>
            <p:nvSpPr>
              <p:cNvPr id="22" name="TextBox 21">
                <a:extLst>
                  <a:ext uri="{FF2B5EF4-FFF2-40B4-BE49-F238E27FC236}">
                    <a16:creationId xmlns:a16="http://schemas.microsoft.com/office/drawing/2014/main" id="{F133E3BA-366C-61B7-8170-3FC78830FE86}"/>
                  </a:ext>
                </a:extLst>
              </p:cNvPr>
              <p:cNvSpPr txBox="1"/>
              <p:nvPr/>
            </p:nvSpPr>
            <p:spPr>
              <a:xfrm>
                <a:off x="330672" y="3001379"/>
                <a:ext cx="2747670" cy="941562"/>
              </a:xfrm>
              <a:prstGeom prst="rect">
                <a:avLst/>
              </a:prstGeom>
              <a:noFill/>
            </p:spPr>
            <p:txBody>
              <a:bodyPr wrap="square" rtlCol="0" anchor="ctr">
                <a:noAutofit/>
              </a:bodyPr>
              <a:lstStyle/>
              <a:p>
                <a:r>
                  <a:rPr lang="en-US" b="1">
                    <a:solidFill>
                      <a:schemeClr val="accent4"/>
                    </a:solidFill>
                  </a:rPr>
                  <a:t>Explore the use of synthetic data to fix class imbalance</a:t>
                </a:r>
              </a:p>
            </p:txBody>
          </p:sp>
          <p:sp>
            <p:nvSpPr>
              <p:cNvPr id="24" name="TextBox 23">
                <a:extLst>
                  <a:ext uri="{FF2B5EF4-FFF2-40B4-BE49-F238E27FC236}">
                    <a16:creationId xmlns:a16="http://schemas.microsoft.com/office/drawing/2014/main" id="{64730A18-FC38-CDD8-5A4B-7A2A35B38526}"/>
                  </a:ext>
                </a:extLst>
              </p:cNvPr>
              <p:cNvSpPr txBox="1"/>
              <p:nvPr/>
            </p:nvSpPr>
            <p:spPr>
              <a:xfrm>
                <a:off x="279082" y="4207654"/>
                <a:ext cx="2678844" cy="941562"/>
              </a:xfrm>
              <a:prstGeom prst="rect">
                <a:avLst/>
              </a:prstGeom>
              <a:noFill/>
            </p:spPr>
            <p:txBody>
              <a:bodyPr wrap="square" rtlCol="0" anchor="ctr">
                <a:noAutofit/>
              </a:bodyPr>
              <a:lstStyle/>
              <a:p>
                <a:r>
                  <a:rPr lang="en-US" b="1">
                    <a:solidFill>
                      <a:schemeClr val="accent4"/>
                    </a:solidFill>
                  </a:rPr>
                  <a:t>Book our post graduation trip with Travel + Leisure</a:t>
                </a:r>
              </a:p>
            </p:txBody>
          </p:sp>
          <p:sp>
            <p:nvSpPr>
              <p:cNvPr id="25" name="TextBox 24">
                <a:extLst>
                  <a:ext uri="{FF2B5EF4-FFF2-40B4-BE49-F238E27FC236}">
                    <a16:creationId xmlns:a16="http://schemas.microsoft.com/office/drawing/2014/main" id="{87B8D9D7-3829-7928-9365-019A4528401E}"/>
                  </a:ext>
                </a:extLst>
              </p:cNvPr>
              <p:cNvSpPr txBox="1"/>
              <p:nvPr/>
            </p:nvSpPr>
            <p:spPr bwMode="gray">
              <a:xfrm>
                <a:off x="4147043" y="1774326"/>
                <a:ext cx="6924282" cy="995601"/>
              </a:xfrm>
              <a:prstGeom prst="rect">
                <a:avLst/>
              </a:prstGeom>
              <a:noFill/>
            </p:spPr>
            <p:txBody>
              <a:bodyPr wrap="square" lIns="108000" tIns="46800" rIns="91440" bIns="45720" rtlCol="0" anchor="ctr">
                <a:noAutofit/>
              </a:bodyPr>
              <a:lstStyle/>
              <a:p>
                <a:pPr fontAlgn="base">
                  <a:spcAft>
                    <a:spcPct val="0"/>
                  </a:spcAft>
                  <a:defRPr/>
                </a:pPr>
                <a:r>
                  <a:rPr lang="en-US" sz="1600">
                    <a:cs typeface="Arial"/>
                  </a:rPr>
                  <a:t>Create modularized codes and pipeline to share with the T&amp;L team</a:t>
                </a:r>
              </a:p>
            </p:txBody>
          </p:sp>
          <p:grpSp>
            <p:nvGrpSpPr>
              <p:cNvPr id="27" name="Group 26">
                <a:extLst>
                  <a:ext uri="{FF2B5EF4-FFF2-40B4-BE49-F238E27FC236}">
                    <a16:creationId xmlns:a16="http://schemas.microsoft.com/office/drawing/2014/main" id="{22D2DC19-CD30-4079-D068-24E6D51C0BB6}"/>
                  </a:ext>
                </a:extLst>
              </p:cNvPr>
              <p:cNvGrpSpPr/>
              <p:nvPr/>
            </p:nvGrpSpPr>
            <p:grpSpPr>
              <a:xfrm>
                <a:off x="4370866" y="2875196"/>
                <a:ext cx="7352388" cy="1291073"/>
                <a:chOff x="4729788" y="2387768"/>
                <a:chExt cx="4110038" cy="1291073"/>
              </a:xfrm>
            </p:grpSpPr>
            <p:cxnSp>
              <p:nvCxnSpPr>
                <p:cNvPr id="33" name="Straight Connector 32">
                  <a:extLst>
                    <a:ext uri="{FF2B5EF4-FFF2-40B4-BE49-F238E27FC236}">
                      <a16:creationId xmlns:a16="http://schemas.microsoft.com/office/drawing/2014/main" id="{667AEFF5-C889-9887-BE08-A402031281CF}"/>
                    </a:ext>
                  </a:extLst>
                </p:cNvPr>
                <p:cNvCxnSpPr/>
                <p:nvPr/>
              </p:nvCxnSpPr>
              <p:spPr bwMode="gray">
                <a:xfrm flipH="1">
                  <a:off x="4729788" y="2387768"/>
                  <a:ext cx="4110038" cy="0"/>
                </a:xfrm>
                <a:prstGeom prst="line">
                  <a:avLst/>
                </a:prstGeom>
                <a:ln w="28575" cap="rnd"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DF6B16-CC05-8489-78AD-4F0ADE7ADFB7}"/>
                    </a:ext>
                  </a:extLst>
                </p:cNvPr>
                <p:cNvCxnSpPr/>
                <p:nvPr/>
              </p:nvCxnSpPr>
              <p:spPr bwMode="gray">
                <a:xfrm flipH="1">
                  <a:off x="4729788" y="3678841"/>
                  <a:ext cx="4110038" cy="0"/>
                </a:xfrm>
                <a:prstGeom prst="line">
                  <a:avLst/>
                </a:prstGeom>
                <a:ln w="28575" cap="rnd"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D96C6DAC-869D-4F40-B62F-BF106E7BE6BA}"/>
                  </a:ext>
                </a:extLst>
              </p:cNvPr>
              <p:cNvSpPr/>
              <p:nvPr/>
            </p:nvSpPr>
            <p:spPr>
              <a:xfrm>
                <a:off x="3037386" y="1745821"/>
                <a:ext cx="1000775" cy="1000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4800">
                    <a:solidFill>
                      <a:srgbClr val="DFD5BD"/>
                    </a:solidFill>
                  </a:rPr>
                  <a:t>1</a:t>
                </a:r>
              </a:p>
            </p:txBody>
          </p:sp>
          <p:sp>
            <p:nvSpPr>
              <p:cNvPr id="31" name="Oval 30">
                <a:extLst>
                  <a:ext uri="{FF2B5EF4-FFF2-40B4-BE49-F238E27FC236}">
                    <a16:creationId xmlns:a16="http://schemas.microsoft.com/office/drawing/2014/main" id="{17B5ABFB-0453-CBF4-DFED-44CB85E9860E}"/>
                  </a:ext>
                </a:extLst>
              </p:cNvPr>
              <p:cNvSpPr/>
              <p:nvPr/>
            </p:nvSpPr>
            <p:spPr>
              <a:xfrm>
                <a:off x="3037386" y="2979386"/>
                <a:ext cx="1000775" cy="1000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4800">
                    <a:solidFill>
                      <a:srgbClr val="C9B991"/>
                    </a:solidFill>
                  </a:rPr>
                  <a:t>2</a:t>
                </a:r>
              </a:p>
            </p:txBody>
          </p:sp>
          <p:sp>
            <p:nvSpPr>
              <p:cNvPr id="32" name="Oval 31">
                <a:extLst>
                  <a:ext uri="{FF2B5EF4-FFF2-40B4-BE49-F238E27FC236}">
                    <a16:creationId xmlns:a16="http://schemas.microsoft.com/office/drawing/2014/main" id="{C9C76C49-BBDA-9551-F4C5-7993782C4BDF}"/>
                  </a:ext>
                </a:extLst>
              </p:cNvPr>
              <p:cNvSpPr/>
              <p:nvPr/>
            </p:nvSpPr>
            <p:spPr>
              <a:xfrm>
                <a:off x="3037386" y="4182452"/>
                <a:ext cx="1000775" cy="1000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4800">
                    <a:solidFill>
                      <a:srgbClr val="AD9457"/>
                    </a:solidFill>
                  </a:rPr>
                  <a:t>3</a:t>
                </a:r>
              </a:p>
            </p:txBody>
          </p:sp>
        </p:grpSp>
        <p:sp>
          <p:nvSpPr>
            <p:cNvPr id="13" name="TextBox 12">
              <a:extLst>
                <a:ext uri="{FF2B5EF4-FFF2-40B4-BE49-F238E27FC236}">
                  <a16:creationId xmlns:a16="http://schemas.microsoft.com/office/drawing/2014/main" id="{50AD4DF7-BFA0-FD70-37F0-638B97737E8F}"/>
                </a:ext>
              </a:extLst>
            </p:cNvPr>
            <p:cNvSpPr txBox="1"/>
            <p:nvPr/>
          </p:nvSpPr>
          <p:spPr bwMode="gray">
            <a:xfrm>
              <a:off x="4370866" y="2981972"/>
              <a:ext cx="6159673" cy="995601"/>
            </a:xfrm>
            <a:prstGeom prst="rect">
              <a:avLst/>
            </a:prstGeom>
            <a:noFill/>
          </p:spPr>
          <p:txBody>
            <a:bodyPr wrap="square" lIns="108000" tIns="46800" rIns="91440" bIns="45720" rtlCol="0" anchor="ctr">
              <a:noAutofit/>
            </a:bodyPr>
            <a:lstStyle/>
            <a:p>
              <a:pPr lvl="0" fontAlgn="base">
                <a:spcAft>
                  <a:spcPct val="0"/>
                </a:spcAft>
                <a:defRPr/>
              </a:pPr>
              <a:r>
                <a:rPr lang="en-US" sz="1600">
                  <a:cs typeface="Arial"/>
                </a:rPr>
                <a:t>Use synthetic data for oversampling and record model performance improvement if any</a:t>
              </a:r>
            </a:p>
          </p:txBody>
        </p:sp>
        <p:sp>
          <p:nvSpPr>
            <p:cNvPr id="14" name="TextBox 13">
              <a:extLst>
                <a:ext uri="{FF2B5EF4-FFF2-40B4-BE49-F238E27FC236}">
                  <a16:creationId xmlns:a16="http://schemas.microsoft.com/office/drawing/2014/main" id="{48E40D1B-EA68-A3F5-CA62-2BD89C8FB5EC}"/>
                </a:ext>
              </a:extLst>
            </p:cNvPr>
            <p:cNvSpPr txBox="1"/>
            <p:nvPr/>
          </p:nvSpPr>
          <p:spPr bwMode="gray">
            <a:xfrm>
              <a:off x="4370866" y="4199983"/>
              <a:ext cx="5730296" cy="995601"/>
            </a:xfrm>
            <a:prstGeom prst="rect">
              <a:avLst/>
            </a:prstGeom>
            <a:noFill/>
          </p:spPr>
          <p:txBody>
            <a:bodyPr wrap="square" lIns="108000" tIns="46800" rIns="91440" bIns="45720" rtlCol="0" anchor="ctr">
              <a:noAutofit/>
            </a:bodyPr>
            <a:lstStyle/>
            <a:p>
              <a:pPr fontAlgn="base">
                <a:spcAft>
                  <a:spcPct val="0"/>
                </a:spcAft>
                <a:defRPr/>
              </a:pPr>
              <a:r>
                <a:rPr lang="en-US" sz="1600">
                  <a:cs typeface="Arial"/>
                </a:rPr>
                <a:t>And hopefully get a discount</a:t>
              </a:r>
              <a:endParaRPr lang="en-US"/>
            </a:p>
          </p:txBody>
        </p:sp>
      </p:grpSp>
    </p:spTree>
    <p:extLst>
      <p:ext uri="{BB962C8B-B14F-4D97-AF65-F5344CB8AC3E}">
        <p14:creationId xmlns:p14="http://schemas.microsoft.com/office/powerpoint/2010/main" val="3620622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a:xfrm>
            <a:off x="3730284" y="2596244"/>
            <a:ext cx="7334529" cy="1252651"/>
          </a:xfrm>
        </p:spPr>
        <p:txBody>
          <a:bodyPr/>
          <a:lstStyle/>
          <a:p>
            <a:r>
              <a:rPr lang="en-US" sz="8800"/>
              <a:t>Thank You</a:t>
            </a:r>
          </a:p>
        </p:txBody>
      </p:sp>
      <p:sp>
        <p:nvSpPr>
          <p:cNvPr id="4" name="Date Placeholder 3">
            <a:extLst>
              <a:ext uri="{FF2B5EF4-FFF2-40B4-BE49-F238E27FC236}">
                <a16:creationId xmlns:a16="http://schemas.microsoft.com/office/drawing/2014/main" id="{0B04DDC6-A6C5-6D40-8160-BEDB0CF8C6DD}"/>
              </a:ext>
            </a:extLst>
          </p:cNvPr>
          <p:cNvSpPr>
            <a:spLocks noGrp="1"/>
          </p:cNvSpPr>
          <p:nvPr>
            <p:ph type="dt" sz="half" idx="4294967295"/>
          </p:nvPr>
        </p:nvSpPr>
        <p:spPr>
          <a:xfrm>
            <a:off x="10084526" y="6202177"/>
            <a:ext cx="1090017" cy="323968"/>
          </a:xfrm>
          <a:prstGeom prst="rect">
            <a:avLst/>
          </a:prstGeom>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4294967295"/>
          </p:nvPr>
        </p:nvSpPr>
        <p:spPr>
          <a:xfrm>
            <a:off x="11206124" y="6181281"/>
            <a:ext cx="487680" cy="365760"/>
          </a:xfrm>
          <a:prstGeom prst="ellipse">
            <a:avLst/>
          </a:prstGeom>
        </p:spPr>
        <p:txBody>
          <a:bodyPr/>
          <a:lstStyle/>
          <a:p>
            <a:fld id="{8A7A6979-0714-4377-B894-6BE4C2D6E202}" type="slidenum">
              <a:rPr lang="en-US" smtClean="0"/>
              <a:pPr/>
              <a:t>35</a:t>
            </a:fld>
            <a:endParaRPr lang="en-US"/>
          </a:p>
        </p:txBody>
      </p:sp>
    </p:spTree>
    <p:extLst>
      <p:ext uri="{BB962C8B-B14F-4D97-AF65-F5344CB8AC3E}">
        <p14:creationId xmlns:p14="http://schemas.microsoft.com/office/powerpoint/2010/main" val="82581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p:txBody>
          <a:bodyPr/>
          <a:lstStyle/>
          <a:p>
            <a:r>
              <a:rPr lang="en-US" b="1" spc="0">
                <a:latin typeface="United Sans Rg Md" pitchFamily="50" charset="0"/>
              </a:rPr>
              <a:t>Appendix</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2648276" y="2706475"/>
            <a:ext cx="6895463" cy="553998"/>
          </a:xfrm>
        </p:spPr>
        <p:txBody>
          <a:bodyPr/>
          <a:lstStyle/>
          <a:p>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4294967295"/>
          </p:nvPr>
        </p:nvSpPr>
        <p:spPr>
          <a:xfrm>
            <a:off x="10154195" y="6202177"/>
            <a:ext cx="1020348" cy="323968"/>
          </a:xfrm>
          <a:prstGeom prst="rect">
            <a:avLst/>
          </a:prstGeom>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4294967295"/>
          </p:nvPr>
        </p:nvSpPr>
        <p:spPr>
          <a:xfrm>
            <a:off x="11206124" y="6181281"/>
            <a:ext cx="487680" cy="365760"/>
          </a:xfrm>
          <a:prstGeom prst="ellipse">
            <a:avLst/>
          </a:prstGeom>
        </p:spPr>
        <p:txBody>
          <a:bodyPr/>
          <a:lstStyle/>
          <a:p>
            <a:fld id="{8A7A6979-0714-4377-B894-6BE4C2D6E202}" type="slidenum">
              <a:rPr lang="en-US" smtClean="0"/>
              <a:pPr/>
              <a:t>36</a:t>
            </a:fld>
            <a:endParaRPr lang="en-US"/>
          </a:p>
        </p:txBody>
      </p:sp>
    </p:spTree>
    <p:extLst>
      <p:ext uri="{BB962C8B-B14F-4D97-AF65-F5344CB8AC3E}">
        <p14:creationId xmlns:p14="http://schemas.microsoft.com/office/powerpoint/2010/main" val="2239291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t>Clustering Approach</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37</a:t>
            </a:fld>
            <a:endParaRPr lang="en-US"/>
          </a:p>
        </p:txBody>
      </p:sp>
      <p:grpSp>
        <p:nvGrpSpPr>
          <p:cNvPr id="32" name="Group 31">
            <a:extLst>
              <a:ext uri="{FF2B5EF4-FFF2-40B4-BE49-F238E27FC236}">
                <a16:creationId xmlns:a16="http://schemas.microsoft.com/office/drawing/2014/main" id="{2F245145-7D92-C098-4B19-D264A3AD95E3}"/>
              </a:ext>
            </a:extLst>
          </p:cNvPr>
          <p:cNvGrpSpPr/>
          <p:nvPr/>
        </p:nvGrpSpPr>
        <p:grpSpPr>
          <a:xfrm>
            <a:off x="752430" y="978409"/>
            <a:ext cx="10040031" cy="5185326"/>
            <a:chOff x="312166" y="834470"/>
            <a:chExt cx="11286214" cy="5812001"/>
          </a:xfrm>
        </p:grpSpPr>
        <p:sp>
          <p:nvSpPr>
            <p:cNvPr id="12" name="Rectangle 11">
              <a:extLst>
                <a:ext uri="{FF2B5EF4-FFF2-40B4-BE49-F238E27FC236}">
                  <a16:creationId xmlns:a16="http://schemas.microsoft.com/office/drawing/2014/main" id="{FC87DDBB-3E96-4CAD-6BC6-BCB3A0269D30}"/>
                </a:ext>
              </a:extLst>
            </p:cNvPr>
            <p:cNvSpPr/>
            <p:nvPr/>
          </p:nvSpPr>
          <p:spPr>
            <a:xfrm>
              <a:off x="2544196" y="1199539"/>
              <a:ext cx="1797973" cy="584775"/>
            </a:xfrm>
            <a:prstGeom prst="rect">
              <a:avLst/>
            </a:prstGeom>
          </p:spPr>
          <p:txBody>
            <a:bodyPr wrap="square">
              <a:noAutofit/>
            </a:bodyPr>
            <a:lstStyle/>
            <a:p>
              <a:pPr algn="r">
                <a:spcAft>
                  <a:spcPts val="300"/>
                </a:spcAft>
                <a:tabLst>
                  <a:tab pos="4283075" algn="l"/>
                </a:tabLst>
              </a:pPr>
              <a:r>
                <a:rPr lang="en-US" sz="1600" b="1">
                  <a:solidFill>
                    <a:schemeClr val="accent2"/>
                  </a:solidFill>
                  <a:ea typeface="Noto Sans" panose="020B0502040504020204" pitchFamily="34"/>
                  <a:cs typeface="Noto Sans" panose="020B0502040504020204" pitchFamily="34"/>
                </a:rPr>
                <a:t>Why clustering?</a:t>
              </a:r>
            </a:p>
          </p:txBody>
        </p:sp>
        <p:sp>
          <p:nvSpPr>
            <p:cNvPr id="13" name="Oval 12">
              <a:extLst>
                <a:ext uri="{FF2B5EF4-FFF2-40B4-BE49-F238E27FC236}">
                  <a16:creationId xmlns:a16="http://schemas.microsoft.com/office/drawing/2014/main" id="{2CF7728F-BA59-6183-14F2-4FD4B2ED2425}"/>
                </a:ext>
              </a:extLst>
            </p:cNvPr>
            <p:cNvSpPr/>
            <p:nvPr/>
          </p:nvSpPr>
          <p:spPr>
            <a:xfrm>
              <a:off x="312166" y="2264877"/>
              <a:ext cx="2911326" cy="291132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14" name="Rectangle 13">
              <a:extLst>
                <a:ext uri="{FF2B5EF4-FFF2-40B4-BE49-F238E27FC236}">
                  <a16:creationId xmlns:a16="http://schemas.microsoft.com/office/drawing/2014/main" id="{AC13A854-0B23-A462-BD70-A049DC0CF5DB}"/>
                </a:ext>
              </a:extLst>
            </p:cNvPr>
            <p:cNvSpPr/>
            <p:nvPr/>
          </p:nvSpPr>
          <p:spPr>
            <a:xfrm>
              <a:off x="821728" y="2920304"/>
              <a:ext cx="1918206" cy="4724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2400" b="1">
                  <a:solidFill>
                    <a:schemeClr val="accent4"/>
                  </a:solidFill>
                </a:rPr>
                <a:t>Clustering</a:t>
              </a:r>
            </a:p>
          </p:txBody>
        </p:sp>
        <p:sp>
          <p:nvSpPr>
            <p:cNvPr id="15" name="Arc 1">
              <a:extLst>
                <a:ext uri="{FF2B5EF4-FFF2-40B4-BE49-F238E27FC236}">
                  <a16:creationId xmlns:a16="http://schemas.microsoft.com/office/drawing/2014/main" id="{B908318E-3A81-18E7-DCD0-2CD41F304F8A}"/>
                </a:ext>
              </a:extLst>
            </p:cNvPr>
            <p:cNvSpPr/>
            <p:nvPr/>
          </p:nvSpPr>
          <p:spPr>
            <a:xfrm>
              <a:off x="4120480" y="834470"/>
              <a:ext cx="1626175" cy="5812001"/>
            </a:xfrm>
            <a:custGeom>
              <a:avLst/>
              <a:gdLst>
                <a:gd name="connsiteX0" fmla="*/ 5229682 w 6838496"/>
                <a:gd name="connsiteY0" fmla="*/ 518630 h 6838496"/>
                <a:gd name="connsiteX1" fmla="*/ 6838481 w 6838496"/>
                <a:gd name="connsiteY1" fmla="*/ 3429462 h 6838496"/>
                <a:gd name="connsiteX2" fmla="*/ 5212321 w 6838496"/>
                <a:gd name="connsiteY2" fmla="*/ 6330631 h 6838496"/>
                <a:gd name="connsiteX3" fmla="*/ 3419248 w 6838496"/>
                <a:gd name="connsiteY3" fmla="*/ 3419248 h 6838496"/>
                <a:gd name="connsiteX4" fmla="*/ 5229682 w 6838496"/>
                <a:gd name="connsiteY4" fmla="*/ 518630 h 6838496"/>
                <a:gd name="connsiteX0" fmla="*/ 5229682 w 6838496"/>
                <a:gd name="connsiteY0" fmla="*/ 518630 h 6838496"/>
                <a:gd name="connsiteX1" fmla="*/ 6838481 w 6838496"/>
                <a:gd name="connsiteY1" fmla="*/ 3429462 h 6838496"/>
                <a:gd name="connsiteX2" fmla="*/ 5212321 w 6838496"/>
                <a:gd name="connsiteY2" fmla="*/ 6330631 h 6838496"/>
                <a:gd name="connsiteX0" fmla="*/ 17361 w 1626175"/>
                <a:gd name="connsiteY0" fmla="*/ 0 h 5812001"/>
                <a:gd name="connsiteX1" fmla="*/ 1626160 w 1626175"/>
                <a:gd name="connsiteY1" fmla="*/ 2910832 h 5812001"/>
                <a:gd name="connsiteX2" fmla="*/ 0 w 1626175"/>
                <a:gd name="connsiteY2" fmla="*/ 5812001 h 5812001"/>
                <a:gd name="connsiteX3" fmla="*/ 17361 w 1626175"/>
                <a:gd name="connsiteY3" fmla="*/ 0 h 5812001"/>
                <a:gd name="connsiteX0" fmla="*/ 17361 w 1626175"/>
                <a:gd name="connsiteY0" fmla="*/ 0 h 5812001"/>
                <a:gd name="connsiteX1" fmla="*/ 1626160 w 1626175"/>
                <a:gd name="connsiteY1" fmla="*/ 2910832 h 5812001"/>
                <a:gd name="connsiteX2" fmla="*/ 0 w 1626175"/>
                <a:gd name="connsiteY2" fmla="*/ 5812001 h 5812001"/>
              </a:gdLst>
              <a:ahLst/>
              <a:cxnLst>
                <a:cxn ang="0">
                  <a:pos x="connsiteX0" y="connsiteY0"/>
                </a:cxn>
                <a:cxn ang="0">
                  <a:pos x="connsiteX1" y="connsiteY1"/>
                </a:cxn>
                <a:cxn ang="0">
                  <a:pos x="connsiteX2" y="connsiteY2"/>
                </a:cxn>
              </a:cxnLst>
              <a:rect l="l" t="t" r="r" b="b"/>
              <a:pathLst>
                <a:path w="1626175" h="5812001" stroke="0" extrusionOk="0">
                  <a:moveTo>
                    <a:pt x="17361" y="0"/>
                  </a:moveTo>
                  <a:cubicBezTo>
                    <a:pt x="1021175" y="626535"/>
                    <a:pt x="1629695" y="1727542"/>
                    <a:pt x="1626160" y="2910832"/>
                  </a:cubicBezTo>
                  <a:cubicBezTo>
                    <a:pt x="1622625" y="4094122"/>
                    <a:pt x="1007539" y="5191474"/>
                    <a:pt x="0" y="5812001"/>
                  </a:cubicBezTo>
                  <a:lnTo>
                    <a:pt x="17361" y="0"/>
                  </a:lnTo>
                  <a:close/>
                </a:path>
                <a:path w="1626175" h="5812001" fill="none">
                  <a:moveTo>
                    <a:pt x="17361" y="0"/>
                  </a:moveTo>
                  <a:cubicBezTo>
                    <a:pt x="1021175" y="626535"/>
                    <a:pt x="1629695" y="1727542"/>
                    <a:pt x="1626160" y="2910832"/>
                  </a:cubicBezTo>
                  <a:cubicBezTo>
                    <a:pt x="1622625" y="4094122"/>
                    <a:pt x="1007539" y="5191474"/>
                    <a:pt x="0" y="5812001"/>
                  </a:cubicBezTo>
                </a:path>
              </a:pathLst>
            </a:cu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600">
                <a:solidFill>
                  <a:schemeClr val="lt1"/>
                </a:solidFill>
              </a:endParaRPr>
            </a:p>
          </p:txBody>
        </p:sp>
        <p:sp>
          <p:nvSpPr>
            <p:cNvPr id="16" name="Oval 15">
              <a:extLst>
                <a:ext uri="{FF2B5EF4-FFF2-40B4-BE49-F238E27FC236}">
                  <a16:creationId xmlns:a16="http://schemas.microsoft.com/office/drawing/2014/main" id="{2AD9906A-1FA6-DDDD-3239-7D7B4DDEB48B}"/>
                </a:ext>
              </a:extLst>
            </p:cNvPr>
            <p:cNvSpPr/>
            <p:nvPr/>
          </p:nvSpPr>
          <p:spPr>
            <a:xfrm>
              <a:off x="4481041" y="5508948"/>
              <a:ext cx="881522" cy="865352"/>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400"/>
            </a:p>
          </p:txBody>
        </p:sp>
        <p:sp>
          <p:nvSpPr>
            <p:cNvPr id="17" name="Oval 16">
              <a:extLst>
                <a:ext uri="{FF2B5EF4-FFF2-40B4-BE49-F238E27FC236}">
                  <a16:creationId xmlns:a16="http://schemas.microsoft.com/office/drawing/2014/main" id="{7E259457-FE2B-7821-A582-C1E0C9AB45A6}"/>
                </a:ext>
              </a:extLst>
            </p:cNvPr>
            <p:cNvSpPr/>
            <p:nvPr/>
          </p:nvSpPr>
          <p:spPr>
            <a:xfrm>
              <a:off x="5208507" y="4112595"/>
              <a:ext cx="881522" cy="865352"/>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400"/>
            </a:p>
          </p:txBody>
        </p:sp>
        <p:sp>
          <p:nvSpPr>
            <p:cNvPr id="18" name="Oval 17">
              <a:extLst>
                <a:ext uri="{FF2B5EF4-FFF2-40B4-BE49-F238E27FC236}">
                  <a16:creationId xmlns:a16="http://schemas.microsoft.com/office/drawing/2014/main" id="{3FDB3773-1B47-9BDD-FDDB-5E406512263C}"/>
                </a:ext>
              </a:extLst>
            </p:cNvPr>
            <p:cNvSpPr/>
            <p:nvPr/>
          </p:nvSpPr>
          <p:spPr>
            <a:xfrm>
              <a:off x="5208507" y="2454503"/>
              <a:ext cx="881522" cy="865352"/>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400"/>
            </a:p>
          </p:txBody>
        </p:sp>
        <p:sp>
          <p:nvSpPr>
            <p:cNvPr id="19" name="Oval 18">
              <a:extLst>
                <a:ext uri="{FF2B5EF4-FFF2-40B4-BE49-F238E27FC236}">
                  <a16:creationId xmlns:a16="http://schemas.microsoft.com/office/drawing/2014/main" id="{8B8F735E-6195-8B2C-177D-97FE17D52175}"/>
                </a:ext>
              </a:extLst>
            </p:cNvPr>
            <p:cNvSpPr/>
            <p:nvPr/>
          </p:nvSpPr>
          <p:spPr>
            <a:xfrm>
              <a:off x="4481041" y="1052261"/>
              <a:ext cx="881522" cy="865352"/>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400"/>
            </a:p>
          </p:txBody>
        </p:sp>
        <p:sp>
          <p:nvSpPr>
            <p:cNvPr id="20" name="Rectangle 19">
              <a:extLst>
                <a:ext uri="{FF2B5EF4-FFF2-40B4-BE49-F238E27FC236}">
                  <a16:creationId xmlns:a16="http://schemas.microsoft.com/office/drawing/2014/main" id="{F721839C-60CC-F71C-51F0-3B1909CD8905}"/>
                </a:ext>
              </a:extLst>
            </p:cNvPr>
            <p:cNvSpPr/>
            <p:nvPr/>
          </p:nvSpPr>
          <p:spPr>
            <a:xfrm>
              <a:off x="1283347" y="5633722"/>
              <a:ext cx="3172184" cy="584775"/>
            </a:xfrm>
            <a:prstGeom prst="rect">
              <a:avLst/>
            </a:prstGeom>
          </p:spPr>
          <p:txBody>
            <a:bodyPr wrap="square">
              <a:noAutofit/>
            </a:bodyPr>
            <a:lstStyle/>
            <a:p>
              <a:pPr algn="r">
                <a:spcAft>
                  <a:spcPts val="300"/>
                </a:spcAft>
                <a:tabLst>
                  <a:tab pos="4283075" algn="l"/>
                </a:tabLst>
              </a:pPr>
              <a:r>
                <a:rPr lang="en-US" sz="1600" b="1">
                  <a:solidFill>
                    <a:schemeClr val="accent2"/>
                  </a:solidFill>
                  <a:ea typeface="Noto Sans" panose="020B0502040504020204" pitchFamily="34"/>
                  <a:cs typeface="Noto Sans" panose="020B0502040504020204" pitchFamily="34"/>
                </a:rPr>
                <a:t>Best Algorithms</a:t>
              </a:r>
            </a:p>
          </p:txBody>
        </p:sp>
        <p:sp>
          <p:nvSpPr>
            <p:cNvPr id="21" name="Rectangle 20">
              <a:extLst>
                <a:ext uri="{FF2B5EF4-FFF2-40B4-BE49-F238E27FC236}">
                  <a16:creationId xmlns:a16="http://schemas.microsoft.com/office/drawing/2014/main" id="{FF6BA7BA-7746-ECBD-13BC-78CBD57DBAEF}"/>
                </a:ext>
              </a:extLst>
            </p:cNvPr>
            <p:cNvSpPr/>
            <p:nvPr/>
          </p:nvSpPr>
          <p:spPr>
            <a:xfrm>
              <a:off x="3277594" y="2594791"/>
              <a:ext cx="1797973" cy="584775"/>
            </a:xfrm>
            <a:prstGeom prst="rect">
              <a:avLst/>
            </a:prstGeom>
          </p:spPr>
          <p:txBody>
            <a:bodyPr wrap="square">
              <a:noAutofit/>
            </a:bodyPr>
            <a:lstStyle/>
            <a:p>
              <a:pPr algn="r">
                <a:spcAft>
                  <a:spcPts val="300"/>
                </a:spcAft>
                <a:tabLst>
                  <a:tab pos="4283075" algn="l"/>
                </a:tabLst>
              </a:pPr>
              <a:r>
                <a:rPr lang="en-US" sz="1600" b="1">
                  <a:solidFill>
                    <a:schemeClr val="accent2"/>
                  </a:solidFill>
                  <a:ea typeface="Noto Sans" panose="020B0502040504020204" pitchFamily="34"/>
                  <a:cs typeface="Noto Sans" panose="020B0502040504020204" pitchFamily="34"/>
                </a:rPr>
                <a:t>Data preprocessing</a:t>
              </a:r>
            </a:p>
          </p:txBody>
        </p:sp>
        <p:sp>
          <p:nvSpPr>
            <p:cNvPr id="22" name="Rectangle 21">
              <a:extLst>
                <a:ext uri="{FF2B5EF4-FFF2-40B4-BE49-F238E27FC236}">
                  <a16:creationId xmlns:a16="http://schemas.microsoft.com/office/drawing/2014/main" id="{AA8D017C-C536-6B50-867F-6532FC97F01D}"/>
                </a:ext>
              </a:extLst>
            </p:cNvPr>
            <p:cNvSpPr/>
            <p:nvPr/>
          </p:nvSpPr>
          <p:spPr>
            <a:xfrm>
              <a:off x="3016292" y="4098288"/>
              <a:ext cx="2192215" cy="584775"/>
            </a:xfrm>
            <a:prstGeom prst="rect">
              <a:avLst/>
            </a:prstGeom>
          </p:spPr>
          <p:txBody>
            <a:bodyPr wrap="square">
              <a:noAutofit/>
            </a:bodyPr>
            <a:lstStyle/>
            <a:p>
              <a:pPr algn="r">
                <a:spcAft>
                  <a:spcPts val="300"/>
                </a:spcAft>
                <a:tabLst>
                  <a:tab pos="4283075" algn="l"/>
                </a:tabLst>
              </a:pPr>
              <a:r>
                <a:rPr lang="en-US" sz="1600" b="1">
                  <a:solidFill>
                    <a:schemeClr val="accent2"/>
                  </a:solidFill>
                  <a:ea typeface="Noto Sans" panose="020B0502040504020204" pitchFamily="34"/>
                  <a:cs typeface="Noto Sans" panose="020B0502040504020204" pitchFamily="34"/>
                </a:rPr>
                <a:t>Clustering techniques applied </a:t>
              </a:r>
            </a:p>
          </p:txBody>
        </p:sp>
        <p:sp>
          <p:nvSpPr>
            <p:cNvPr id="23" name="Text Placeholder 6">
              <a:extLst>
                <a:ext uri="{FF2B5EF4-FFF2-40B4-BE49-F238E27FC236}">
                  <a16:creationId xmlns:a16="http://schemas.microsoft.com/office/drawing/2014/main" id="{B8C82942-8271-B246-5601-5FA6C096CA8C}"/>
                </a:ext>
              </a:extLst>
            </p:cNvPr>
            <p:cNvSpPr txBox="1">
              <a:spLocks/>
            </p:cNvSpPr>
            <p:nvPr/>
          </p:nvSpPr>
          <p:spPr>
            <a:xfrm>
              <a:off x="5723459" y="1163208"/>
              <a:ext cx="5791363" cy="705090"/>
            </a:xfrm>
            <a:prstGeom prst="rect">
              <a:avLst/>
            </a:prstGeom>
          </p:spPr>
          <p:txBody>
            <a:bodyPr numCol="1"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tabLst>
                  <a:tab pos="4283075" algn="l"/>
                </a:tabLst>
              </a:pPr>
              <a:r>
                <a:rPr lang="en-US" sz="1200">
                  <a:ea typeface="Noto Sans" panose="020B0502040504020204" pitchFamily="34"/>
                  <a:cs typeface="Noto Sans" panose="020B0502040504020204" pitchFamily="34"/>
                </a:rPr>
                <a:t>To compare the similarity between real data and the synthetic data</a:t>
              </a:r>
              <a:br>
                <a:rPr lang="en-US" sz="1200">
                  <a:ea typeface="Noto Sans" panose="020B0502040504020204" pitchFamily="34"/>
                  <a:cs typeface="Noto Sans" panose="020B0502040504020204" pitchFamily="34"/>
                </a:rPr>
              </a:br>
              <a:r>
                <a:rPr lang="en-US" sz="1200" b="1">
                  <a:ea typeface="Noto Sans" panose="020B0502040504020204" pitchFamily="34"/>
                  <a:cs typeface="Noto Sans" panose="020B0502040504020204" pitchFamily="34"/>
                </a:rPr>
                <a:t>How? : </a:t>
              </a:r>
              <a:r>
                <a:rPr lang="en-US" sz="1200">
                  <a:ea typeface="Noto Sans" panose="020B0502040504020204" pitchFamily="34"/>
                  <a:cs typeface="Noto Sans" panose="020B0502040504020204" pitchFamily="34"/>
                </a:rPr>
                <a:t>Create clusters based on real data as well as synthetic data and compare cluster characteristics between the two sets to assess quality of synthetic data.</a:t>
              </a:r>
              <a:endParaRPr lang="en-US" sz="1200" b="1">
                <a:ea typeface="Noto Sans" panose="020B0502040504020204" pitchFamily="34"/>
                <a:cs typeface="Noto Sans" panose="020B0502040504020204" pitchFamily="34"/>
              </a:endParaRPr>
            </a:p>
          </p:txBody>
        </p:sp>
        <p:sp>
          <p:nvSpPr>
            <p:cNvPr id="24" name="Text Placeholder 6">
              <a:extLst>
                <a:ext uri="{FF2B5EF4-FFF2-40B4-BE49-F238E27FC236}">
                  <a16:creationId xmlns:a16="http://schemas.microsoft.com/office/drawing/2014/main" id="{6D5D73E8-6212-AF77-811D-4723704F4E01}"/>
                </a:ext>
              </a:extLst>
            </p:cNvPr>
            <p:cNvSpPr txBox="1">
              <a:spLocks/>
            </p:cNvSpPr>
            <p:nvPr/>
          </p:nvSpPr>
          <p:spPr>
            <a:xfrm>
              <a:off x="6364483" y="2574578"/>
              <a:ext cx="5150339" cy="705090"/>
            </a:xfrm>
            <a:prstGeom prst="rect">
              <a:avLst/>
            </a:prstGeom>
          </p:spPr>
          <p:txBody>
            <a:bodyPr numCol="1"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tabLst>
                  <a:tab pos="4283075" algn="l"/>
                </a:tabLst>
              </a:pPr>
              <a:r>
                <a:rPr lang="en-US" sz="1200" b="1"/>
                <a:t>Gower distance: </a:t>
              </a:r>
              <a:r>
                <a:rPr lang="en-US" sz="1200"/>
                <a:t>Measure of dissimilarity between data points.</a:t>
              </a:r>
            </a:p>
            <a:p>
              <a:pPr marL="0" indent="0">
                <a:lnSpc>
                  <a:spcPct val="100000"/>
                </a:lnSpc>
                <a:spcBef>
                  <a:spcPts val="0"/>
                </a:spcBef>
                <a:spcAft>
                  <a:spcPts val="300"/>
                </a:spcAft>
                <a:buNone/>
                <a:tabLst>
                  <a:tab pos="4283075" algn="l"/>
                </a:tabLst>
              </a:pPr>
              <a:r>
                <a:rPr lang="en-US" sz="1200" b="1"/>
                <a:t>Dummy Variables: </a:t>
              </a:r>
              <a:r>
                <a:rPr lang="en-US" sz="1200"/>
                <a:t>One-hot-encoding categorical variables.</a:t>
              </a:r>
              <a:endParaRPr lang="en-US" sz="1200">
                <a:ea typeface="Noto Sans" panose="020B0502040504020204" pitchFamily="34"/>
                <a:cs typeface="Noto Sans" panose="020B0502040504020204" pitchFamily="34"/>
              </a:endParaRPr>
            </a:p>
          </p:txBody>
        </p:sp>
        <p:sp>
          <p:nvSpPr>
            <p:cNvPr id="25" name="Text Placeholder 6">
              <a:extLst>
                <a:ext uri="{FF2B5EF4-FFF2-40B4-BE49-F238E27FC236}">
                  <a16:creationId xmlns:a16="http://schemas.microsoft.com/office/drawing/2014/main" id="{D0E05252-FDCC-C4DE-C413-3AAAACC283E8}"/>
                </a:ext>
              </a:extLst>
            </p:cNvPr>
            <p:cNvSpPr txBox="1">
              <a:spLocks/>
            </p:cNvSpPr>
            <p:nvPr/>
          </p:nvSpPr>
          <p:spPr>
            <a:xfrm>
              <a:off x="6364483" y="4214890"/>
              <a:ext cx="5150339" cy="705090"/>
            </a:xfrm>
            <a:prstGeom prst="rect">
              <a:avLst/>
            </a:prstGeom>
          </p:spPr>
          <p:txBody>
            <a:bodyPr numCol="1"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tabLst>
                  <a:tab pos="4283075" algn="l"/>
                </a:tabLst>
              </a:pPr>
              <a:br>
                <a:rPr lang="en-US" sz="1200" i="1">
                  <a:ea typeface="Noto Sans" panose="020B0502040504020204" pitchFamily="34"/>
                  <a:cs typeface="Noto Sans" panose="020B0502040504020204" pitchFamily="34"/>
                </a:rPr>
              </a:br>
              <a:endParaRPr lang="en-US" sz="1200" b="1" i="1">
                <a:ea typeface="Noto Sans" panose="020B0502040504020204" pitchFamily="34"/>
                <a:cs typeface="Noto Sans" panose="020B0502040504020204" pitchFamily="34"/>
              </a:endParaRPr>
            </a:p>
          </p:txBody>
        </p:sp>
        <p:sp>
          <p:nvSpPr>
            <p:cNvPr id="26" name="Text Placeholder 6">
              <a:extLst>
                <a:ext uri="{FF2B5EF4-FFF2-40B4-BE49-F238E27FC236}">
                  <a16:creationId xmlns:a16="http://schemas.microsoft.com/office/drawing/2014/main" id="{DC8881BF-D6CB-11CC-9140-393936243767}"/>
                </a:ext>
              </a:extLst>
            </p:cNvPr>
            <p:cNvSpPr txBox="1">
              <a:spLocks/>
            </p:cNvSpPr>
            <p:nvPr/>
          </p:nvSpPr>
          <p:spPr>
            <a:xfrm>
              <a:off x="5723459" y="5515612"/>
              <a:ext cx="5874921" cy="838195"/>
            </a:xfrm>
            <a:prstGeom prst="rect">
              <a:avLst/>
            </a:prstGeom>
          </p:spPr>
          <p:txBody>
            <a:bodyPr lIns="91440" tIns="45720" rIns="91440" bIns="45720" numCol="1"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tabLst>
                  <a:tab pos="4283075" algn="l"/>
                </a:tabLst>
              </a:pPr>
              <a:r>
                <a:rPr lang="en-US" sz="1200">
                  <a:ea typeface="Noto Sans"/>
                  <a:cs typeface="Noto Sans"/>
                </a:rPr>
                <a:t>Based on Euclidean distance between clusters formed.</a:t>
              </a:r>
            </a:p>
            <a:p>
              <a:pPr marL="0" indent="0">
                <a:lnSpc>
                  <a:spcPct val="100000"/>
                </a:lnSpc>
                <a:spcBef>
                  <a:spcPts val="0"/>
                </a:spcBef>
                <a:spcAft>
                  <a:spcPts val="300"/>
                </a:spcAft>
                <a:buNone/>
                <a:tabLst>
                  <a:tab pos="4283075" algn="l"/>
                </a:tabLst>
              </a:pPr>
              <a:r>
                <a:rPr lang="en-US" sz="1200">
                  <a:ea typeface="Noto Sans"/>
                  <a:cs typeface="Noto Sans"/>
                </a:rPr>
                <a:t>(Higher distance = Better separation between clusters) </a:t>
              </a:r>
              <a:br>
                <a:rPr lang="en-US" sz="1200">
                  <a:ea typeface="Noto Sans" panose="020B0502040504020204" pitchFamily="34"/>
                  <a:cs typeface="Noto Sans" panose="020B0502040504020204" pitchFamily="34"/>
                </a:rPr>
              </a:br>
              <a:r>
                <a:rPr lang="en-US" sz="1200" b="1">
                  <a:ea typeface="Noto Sans"/>
                  <a:cs typeface="Noto Sans"/>
                </a:rPr>
                <a:t>Best algorithm</a:t>
              </a:r>
              <a:r>
                <a:rPr lang="en-US" sz="1200">
                  <a:ea typeface="Noto Sans"/>
                  <a:cs typeface="Noto Sans"/>
                </a:rPr>
                <a:t>:</a:t>
              </a:r>
              <a:r>
                <a:rPr lang="en-US" sz="1200" b="1">
                  <a:ea typeface="Noto Sans"/>
                  <a:cs typeface="Noto Sans"/>
                </a:rPr>
                <a:t> </a:t>
              </a:r>
              <a:r>
                <a:rPr lang="en-US" sz="1200" b="1" err="1">
                  <a:ea typeface="Noto Sans"/>
                  <a:cs typeface="Noto Sans"/>
                </a:rPr>
                <a:t>KMeans</a:t>
              </a:r>
              <a:r>
                <a:rPr lang="en-US" sz="1200" b="1">
                  <a:ea typeface="Noto Sans"/>
                  <a:cs typeface="Noto Sans"/>
                </a:rPr>
                <a:t> &amp; Gaussian Mixture (Using Gower distances)</a:t>
              </a:r>
            </a:p>
          </p:txBody>
        </p:sp>
        <p:pic>
          <p:nvPicPr>
            <p:cNvPr id="29" name="Graphic 28">
              <a:extLst>
                <a:ext uri="{FF2B5EF4-FFF2-40B4-BE49-F238E27FC236}">
                  <a16:creationId xmlns:a16="http://schemas.microsoft.com/office/drawing/2014/main" id="{8BD1B124-B3B5-36D6-801A-454946D36F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2563" y="2579484"/>
              <a:ext cx="586066" cy="586066"/>
            </a:xfrm>
            <a:prstGeom prst="rect">
              <a:avLst/>
            </a:prstGeom>
          </p:spPr>
        </p:pic>
        <p:pic>
          <p:nvPicPr>
            <p:cNvPr id="30" name="Graphic 29">
              <a:extLst>
                <a:ext uri="{FF2B5EF4-FFF2-40B4-BE49-F238E27FC236}">
                  <a16:creationId xmlns:a16="http://schemas.microsoft.com/office/drawing/2014/main" id="{F7838CFC-5B65-4776-D4E0-9E8325E7C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7067" y="5634136"/>
              <a:ext cx="583945" cy="583945"/>
            </a:xfrm>
            <a:prstGeom prst="rect">
              <a:avLst/>
            </a:prstGeom>
          </p:spPr>
        </p:pic>
      </p:grpSp>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524497" y="3393004"/>
            <a:ext cx="880092" cy="886968"/>
          </a:xfrm>
          <a:prstGeom prst="rect">
            <a:avLst/>
          </a:prstGeom>
          <a:ln>
            <a:noFill/>
          </a:ln>
        </p:spPr>
      </p:pic>
      <p:pic>
        <p:nvPicPr>
          <p:cNvPr id="36" name="Picture 35">
            <a:extLst>
              <a:ext uri="{FF2B5EF4-FFF2-40B4-BE49-F238E27FC236}">
                <a16:creationId xmlns:a16="http://schemas.microsoft.com/office/drawing/2014/main" id="{5E7A6918-E0F1-2AEC-6A48-5EA5B282BC1E}"/>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237538" y="4014779"/>
            <a:ext cx="544387" cy="548640"/>
          </a:xfrm>
          <a:prstGeom prst="rect">
            <a:avLst/>
          </a:prstGeom>
        </p:spPr>
      </p:pic>
      <p:pic>
        <p:nvPicPr>
          <p:cNvPr id="38" name="Graphic 37" descr="Question Mark with solid fill">
            <a:extLst>
              <a:ext uri="{FF2B5EF4-FFF2-40B4-BE49-F238E27FC236}">
                <a16:creationId xmlns:a16="http://schemas.microsoft.com/office/drawing/2014/main" id="{B43C2F4F-9096-F4D7-13A6-3CD69A5AD2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9493" y="1278039"/>
            <a:ext cx="548640" cy="548640"/>
          </a:xfrm>
          <a:prstGeom prst="rect">
            <a:avLst/>
          </a:prstGeom>
        </p:spPr>
      </p:pic>
      <p:sp>
        <p:nvSpPr>
          <p:cNvPr id="3" name="Text Placeholder 6">
            <a:extLst>
              <a:ext uri="{FF2B5EF4-FFF2-40B4-BE49-F238E27FC236}">
                <a16:creationId xmlns:a16="http://schemas.microsoft.com/office/drawing/2014/main" id="{50C84772-9E0A-06FF-C226-ED85F8A92B40}"/>
              </a:ext>
            </a:extLst>
          </p:cNvPr>
          <p:cNvSpPr txBox="1">
            <a:spLocks/>
          </p:cNvSpPr>
          <p:nvPr/>
        </p:nvSpPr>
        <p:spPr>
          <a:xfrm>
            <a:off x="6094704" y="4013389"/>
            <a:ext cx="4711636" cy="629065"/>
          </a:xfrm>
          <a:prstGeom prst="rect">
            <a:avLst/>
          </a:prstGeom>
        </p:spPr>
        <p:txBody>
          <a:bodyPr numCol="1"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tabLst>
                <a:tab pos="4283075" algn="l"/>
              </a:tabLst>
            </a:pPr>
            <a:r>
              <a:rPr lang="en-US" sz="1200">
                <a:ea typeface="Noto Sans" panose="020B0502040504020204" pitchFamily="34"/>
                <a:cs typeface="Noto Sans" panose="020B0502040504020204" pitchFamily="34"/>
              </a:rPr>
              <a:t>Explored distribution and density-based clustering algorithms (</a:t>
            </a:r>
            <a:r>
              <a:rPr lang="en-US" sz="1200" err="1">
                <a:ea typeface="Noto Sans" panose="020B0502040504020204" pitchFamily="34"/>
                <a:cs typeface="Noto Sans" panose="020B0502040504020204" pitchFamily="34"/>
              </a:rPr>
              <a:t>KMeans</a:t>
            </a:r>
            <a:r>
              <a:rPr lang="en-US" sz="1200">
                <a:ea typeface="Noto Sans" panose="020B0502040504020204" pitchFamily="34"/>
                <a:cs typeface="Noto Sans" panose="020B0502040504020204" pitchFamily="34"/>
              </a:rPr>
              <a:t>, </a:t>
            </a:r>
            <a:r>
              <a:rPr lang="en-US" sz="1200" err="1">
                <a:ea typeface="Noto Sans" panose="020B0502040504020204" pitchFamily="34"/>
                <a:cs typeface="Noto Sans" panose="020B0502040504020204" pitchFamily="34"/>
              </a:rPr>
              <a:t>KPrototype</a:t>
            </a:r>
            <a:r>
              <a:rPr lang="en-US" sz="1200">
                <a:ea typeface="Noto Sans" panose="020B0502040504020204" pitchFamily="34"/>
                <a:cs typeface="Noto Sans" panose="020B0502040504020204" pitchFamily="34"/>
              </a:rPr>
              <a:t>, Gaussian Mixture, Hierarchical, BIRCH, Spectral Clustering)</a:t>
            </a:r>
            <a:endParaRPr lang="en-US" sz="1200" b="1">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146614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hevron 20">
            <a:extLst>
              <a:ext uri="{FF2B5EF4-FFF2-40B4-BE49-F238E27FC236}">
                <a16:creationId xmlns:a16="http://schemas.microsoft.com/office/drawing/2014/main" id="{596E83F1-B1B5-FB76-A3AD-2E9723E06D2F}"/>
              </a:ext>
            </a:extLst>
          </p:cNvPr>
          <p:cNvSpPr/>
          <p:nvPr/>
        </p:nvSpPr>
        <p:spPr>
          <a:xfrm>
            <a:off x="1886814" y="3416624"/>
            <a:ext cx="1498643" cy="118255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19">
            <a:extLst>
              <a:ext uri="{FF2B5EF4-FFF2-40B4-BE49-F238E27FC236}">
                <a16:creationId xmlns:a16="http://schemas.microsoft.com/office/drawing/2014/main" id="{41BF5935-40CD-A780-3147-D6D1510CE5F0}"/>
              </a:ext>
            </a:extLst>
          </p:cNvPr>
          <p:cNvSpPr/>
          <p:nvPr/>
        </p:nvSpPr>
        <p:spPr>
          <a:xfrm>
            <a:off x="9910876" y="3400029"/>
            <a:ext cx="1494280" cy="118255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18">
            <a:extLst>
              <a:ext uri="{FF2B5EF4-FFF2-40B4-BE49-F238E27FC236}">
                <a16:creationId xmlns:a16="http://schemas.microsoft.com/office/drawing/2014/main" id="{D5547200-8FE8-D022-7800-A6FF9B777A5D}"/>
              </a:ext>
            </a:extLst>
          </p:cNvPr>
          <p:cNvSpPr/>
          <p:nvPr/>
        </p:nvSpPr>
        <p:spPr>
          <a:xfrm>
            <a:off x="9082660" y="3416624"/>
            <a:ext cx="1494280" cy="118255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Chevron 9">
            <a:extLst>
              <a:ext uri="{FF2B5EF4-FFF2-40B4-BE49-F238E27FC236}">
                <a16:creationId xmlns:a16="http://schemas.microsoft.com/office/drawing/2014/main" id="{CB1BCD27-F216-D73B-90AE-BF9AA74394A1}"/>
              </a:ext>
            </a:extLst>
          </p:cNvPr>
          <p:cNvSpPr/>
          <p:nvPr/>
        </p:nvSpPr>
        <p:spPr>
          <a:xfrm>
            <a:off x="2014690" y="1584136"/>
            <a:ext cx="1498643" cy="1186011"/>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Chevron 8">
            <a:extLst>
              <a:ext uri="{FF2B5EF4-FFF2-40B4-BE49-F238E27FC236}">
                <a16:creationId xmlns:a16="http://schemas.microsoft.com/office/drawing/2014/main" id="{DA1C6CFA-79A3-8709-20C8-4E87C4E135C0}"/>
              </a:ext>
            </a:extLst>
          </p:cNvPr>
          <p:cNvSpPr/>
          <p:nvPr/>
        </p:nvSpPr>
        <p:spPr>
          <a:xfrm>
            <a:off x="9994879" y="1584136"/>
            <a:ext cx="1498643" cy="1186011"/>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Chevron 7">
            <a:extLst>
              <a:ext uri="{FF2B5EF4-FFF2-40B4-BE49-F238E27FC236}">
                <a16:creationId xmlns:a16="http://schemas.microsoft.com/office/drawing/2014/main" id="{7DED7892-D101-DE62-10CB-6656AD6F9DB0}"/>
              </a:ext>
            </a:extLst>
          </p:cNvPr>
          <p:cNvSpPr/>
          <p:nvPr/>
        </p:nvSpPr>
        <p:spPr>
          <a:xfrm>
            <a:off x="9167565" y="1584137"/>
            <a:ext cx="1498643" cy="1186011"/>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aphicFrame>
        <p:nvGraphicFramePr>
          <p:cNvPr id="5" name="Diagram 4">
            <a:extLst>
              <a:ext uri="{FF2B5EF4-FFF2-40B4-BE49-F238E27FC236}">
                <a16:creationId xmlns:a16="http://schemas.microsoft.com/office/drawing/2014/main" id="{6F6C87D7-CC70-5214-4A94-7993AA2F038E}"/>
              </a:ext>
            </a:extLst>
          </p:cNvPr>
          <p:cNvGraphicFramePr/>
          <p:nvPr>
            <p:extLst>
              <p:ext uri="{D42A27DB-BD31-4B8C-83A1-F6EECF244321}">
                <p14:modId xmlns:p14="http://schemas.microsoft.com/office/powerpoint/2010/main" val="4227233207"/>
              </p:ext>
            </p:extLst>
          </p:nvPr>
        </p:nvGraphicFramePr>
        <p:xfrm>
          <a:off x="892629" y="1009551"/>
          <a:ext cx="104241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3C3B7E0-EDE7-7098-82FA-F64780534CF2}"/>
              </a:ext>
            </a:extLst>
          </p:cNvPr>
          <p:cNvSpPr>
            <a:spLocks noGrp="1"/>
          </p:cNvSpPr>
          <p:nvPr>
            <p:ph type="ctrTitle"/>
          </p:nvPr>
        </p:nvSpPr>
        <p:spPr/>
        <p:txBody>
          <a:bodyPr/>
          <a:lstStyle/>
          <a:p>
            <a:r>
              <a:rPr lang="en-US"/>
              <a:t>Reasons  for Mitigating Data Privacy Risks</a:t>
            </a:r>
          </a:p>
        </p:txBody>
      </p:sp>
      <p:pic>
        <p:nvPicPr>
          <p:cNvPr id="13" name="Graphic 12" descr="Sad face with solid fill with solid fill">
            <a:extLst>
              <a:ext uri="{FF2B5EF4-FFF2-40B4-BE49-F238E27FC236}">
                <a16:creationId xmlns:a16="http://schemas.microsoft.com/office/drawing/2014/main" id="{B7BD56C7-F1E2-9B6C-FFBE-ECE7F8E777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043" y="1675474"/>
            <a:ext cx="956468" cy="915325"/>
          </a:xfrm>
          <a:prstGeom prst="rect">
            <a:avLst/>
          </a:prstGeom>
        </p:spPr>
      </p:pic>
      <p:pic>
        <p:nvPicPr>
          <p:cNvPr id="16" name="Graphic 15" descr="Money outline">
            <a:extLst>
              <a:ext uri="{FF2B5EF4-FFF2-40B4-BE49-F238E27FC236}">
                <a16:creationId xmlns:a16="http://schemas.microsoft.com/office/drawing/2014/main" id="{56887A60-0CC7-7654-A66D-3F2447C809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043" y="3439713"/>
            <a:ext cx="914400" cy="1103189"/>
          </a:xfrm>
          <a:prstGeom prst="rect">
            <a:avLst/>
          </a:prstGeom>
        </p:spPr>
      </p:pic>
      <p:pic>
        <p:nvPicPr>
          <p:cNvPr id="23" name="Graphic 22" descr="Dance outline">
            <a:extLst>
              <a:ext uri="{FF2B5EF4-FFF2-40B4-BE49-F238E27FC236}">
                <a16:creationId xmlns:a16="http://schemas.microsoft.com/office/drawing/2014/main" id="{E7DD26AF-BDFC-139F-E224-FB7C79A741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319" y="5340853"/>
            <a:ext cx="1015192" cy="1015192"/>
          </a:xfrm>
          <a:prstGeom prst="rect">
            <a:avLst/>
          </a:prstGeom>
        </p:spPr>
      </p:pic>
    </p:spTree>
    <p:extLst>
      <p:ext uri="{BB962C8B-B14F-4D97-AF65-F5344CB8AC3E}">
        <p14:creationId xmlns:p14="http://schemas.microsoft.com/office/powerpoint/2010/main" val="61440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Clustering Results - Actual Data</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39</a:t>
            </a:fld>
            <a:endParaRPr lang="en-US"/>
          </a:p>
        </p:txBody>
      </p:sp>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07317" y="2752328"/>
            <a:ext cx="880092" cy="886968"/>
          </a:xfrm>
          <a:prstGeom prst="rect">
            <a:avLst/>
          </a:prstGeom>
          <a:ln>
            <a:noFill/>
          </a:ln>
        </p:spPr>
      </p:pic>
      <p:pic>
        <p:nvPicPr>
          <p:cNvPr id="35" name="Picture 34">
            <a:extLst>
              <a:ext uri="{FF2B5EF4-FFF2-40B4-BE49-F238E27FC236}">
                <a16:creationId xmlns:a16="http://schemas.microsoft.com/office/drawing/2014/main" id="{365F9B79-9CC8-49E1-14DE-A3E7A16CB37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82427" y="1290057"/>
            <a:ext cx="544387" cy="548640"/>
          </a:xfrm>
          <a:prstGeom prst="rect">
            <a:avLst/>
          </a:prstGeom>
        </p:spPr>
      </p:pic>
      <p:pic>
        <p:nvPicPr>
          <p:cNvPr id="36" name="Picture 35">
            <a:extLst>
              <a:ext uri="{FF2B5EF4-FFF2-40B4-BE49-F238E27FC236}">
                <a16:creationId xmlns:a16="http://schemas.microsoft.com/office/drawing/2014/main" id="{5E7A6918-E0F1-2AEC-6A48-5EA5B282BC1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237538" y="4014779"/>
            <a:ext cx="544387" cy="548640"/>
          </a:xfrm>
          <a:prstGeom prst="rect">
            <a:avLst/>
          </a:prstGeom>
        </p:spPr>
      </p:pic>
      <p:cxnSp>
        <p:nvCxnSpPr>
          <p:cNvPr id="8" name="Straight Connector 7">
            <a:extLst>
              <a:ext uri="{FF2B5EF4-FFF2-40B4-BE49-F238E27FC236}">
                <a16:creationId xmlns:a16="http://schemas.microsoft.com/office/drawing/2014/main" id="{2BE64BF3-EAEA-878A-4936-0AF9928EE8E3}"/>
              </a:ext>
            </a:extLst>
          </p:cNvPr>
          <p:cNvCxnSpPr>
            <a:cxnSpLocks/>
          </p:cNvCxnSpPr>
          <p:nvPr/>
        </p:nvCxnSpPr>
        <p:spPr>
          <a:xfrm>
            <a:off x="6104593" y="1120877"/>
            <a:ext cx="0" cy="4708449"/>
          </a:xfrm>
          <a:prstGeom prst="line">
            <a:avLst/>
          </a:prstGeom>
          <a:ln w="19050" cap="rnd">
            <a:solidFill>
              <a:srgbClr val="CACED0"/>
            </a:solidFill>
            <a:roun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119B717-7546-2AE2-AC9B-C27D1F622409}"/>
              </a:ext>
            </a:extLst>
          </p:cNvPr>
          <p:cNvSpPr/>
          <p:nvPr/>
        </p:nvSpPr>
        <p:spPr>
          <a:xfrm>
            <a:off x="896659" y="4690789"/>
            <a:ext cx="4961461" cy="877163"/>
          </a:xfrm>
          <a:prstGeom prst="rect">
            <a:avLst/>
          </a:prstGeom>
        </p:spPr>
        <p:txBody>
          <a:bodyPr wrap="square" lIns="91440" tIns="45720" rIns="91440" bIns="45720" anchor="t">
            <a:spAutoFit/>
          </a:bodyPr>
          <a:lstStyle/>
          <a:p>
            <a:pPr>
              <a:spcAft>
                <a:spcPts val="300"/>
              </a:spcAft>
              <a:tabLst>
                <a:tab pos="4283075" algn="l"/>
              </a:tabLst>
            </a:pPr>
            <a:r>
              <a:rPr lang="en-US" b="1">
                <a:solidFill>
                  <a:schemeClr val="accent5"/>
                </a:solidFill>
                <a:ea typeface="Noto Sans"/>
                <a:cs typeface="Noto Sans"/>
              </a:rPr>
              <a:t>K-Means Clustering</a:t>
            </a:r>
          </a:p>
          <a:p>
            <a:pPr marL="285750" indent="-285750">
              <a:spcAft>
                <a:spcPts val="300"/>
              </a:spcAft>
              <a:buFont typeface="Arial" panose="020B0604020202020204" pitchFamily="34" charset="0"/>
              <a:buChar char="•"/>
              <a:tabLst>
                <a:tab pos="4283075" algn="l"/>
              </a:tabLst>
            </a:pPr>
            <a:r>
              <a:rPr lang="en-US" sz="1400">
                <a:ea typeface="Noto Sans"/>
                <a:cs typeface="Noto Sans"/>
              </a:rPr>
              <a:t>Euclidean cluster distance:</a:t>
            </a:r>
            <a:r>
              <a:rPr lang="en-US" sz="1400" b="1">
                <a:ea typeface="Noto Sans"/>
                <a:cs typeface="Noto Sans"/>
              </a:rPr>
              <a:t> 26.8</a:t>
            </a:r>
            <a:endParaRPr lang="en-US" sz="1400" b="1">
              <a:ea typeface="Noto Sans" panose="020B0502040504020204" pitchFamily="34"/>
              <a:cs typeface="Noto Sans" panose="020B0502040504020204" pitchFamily="34"/>
            </a:endParaRPr>
          </a:p>
          <a:p>
            <a:pPr marL="285750" indent="-285750">
              <a:spcAft>
                <a:spcPts val="300"/>
              </a:spcAft>
              <a:buFont typeface="Arial" panose="020B0604020202020204" pitchFamily="34" charset="0"/>
              <a:buChar char="•"/>
              <a:tabLst>
                <a:tab pos="4283075" algn="l"/>
              </a:tabLst>
            </a:pPr>
            <a:r>
              <a:rPr lang="en-US" sz="1400">
                <a:ea typeface="Noto Sans"/>
                <a:cs typeface="Noto Sans"/>
              </a:rPr>
              <a:t>Using Gower distances as inputs</a:t>
            </a:r>
          </a:p>
        </p:txBody>
      </p:sp>
      <p:pic>
        <p:nvPicPr>
          <p:cNvPr id="14" name="Picture 13" descr="Chart, scatter chart&#10;&#10;Description automatically generated">
            <a:extLst>
              <a:ext uri="{FF2B5EF4-FFF2-40B4-BE49-F238E27FC236}">
                <a16:creationId xmlns:a16="http://schemas.microsoft.com/office/drawing/2014/main" id="{6D9F2AC2-BDB7-A614-1C89-BDFE6117B155}"/>
              </a:ext>
            </a:extLst>
          </p:cNvPr>
          <p:cNvPicPr>
            <a:picLocks noChangeAspect="1"/>
          </p:cNvPicPr>
          <p:nvPr/>
        </p:nvPicPr>
        <p:blipFill>
          <a:blip r:embed="rId6"/>
          <a:stretch>
            <a:fillRect/>
          </a:stretch>
        </p:blipFill>
        <p:spPr>
          <a:xfrm>
            <a:off x="1210923" y="1191949"/>
            <a:ext cx="3712352" cy="3474720"/>
          </a:xfrm>
          <a:prstGeom prst="rect">
            <a:avLst/>
          </a:prstGeom>
        </p:spPr>
      </p:pic>
      <p:sp>
        <p:nvSpPr>
          <p:cNvPr id="18" name="Rectangle 17">
            <a:extLst>
              <a:ext uri="{FF2B5EF4-FFF2-40B4-BE49-F238E27FC236}">
                <a16:creationId xmlns:a16="http://schemas.microsoft.com/office/drawing/2014/main" id="{48F33B3D-BD95-9CFF-58B9-EC0F30A2E3DD}"/>
              </a:ext>
            </a:extLst>
          </p:cNvPr>
          <p:cNvSpPr/>
          <p:nvPr/>
        </p:nvSpPr>
        <p:spPr>
          <a:xfrm>
            <a:off x="6907968" y="4705077"/>
            <a:ext cx="4961461" cy="877163"/>
          </a:xfrm>
          <a:prstGeom prst="rect">
            <a:avLst/>
          </a:prstGeom>
        </p:spPr>
        <p:txBody>
          <a:bodyPr wrap="square" lIns="91440" tIns="45720" rIns="91440" bIns="45720" anchor="t">
            <a:spAutoFit/>
          </a:bodyPr>
          <a:lstStyle/>
          <a:p>
            <a:pPr>
              <a:spcAft>
                <a:spcPts val="300"/>
              </a:spcAft>
              <a:tabLst>
                <a:tab pos="4283075" algn="l"/>
              </a:tabLst>
            </a:pPr>
            <a:r>
              <a:rPr lang="en-US" b="1">
                <a:solidFill>
                  <a:schemeClr val="accent5"/>
                </a:solidFill>
                <a:ea typeface="Noto Sans"/>
                <a:cs typeface="Noto Sans"/>
              </a:rPr>
              <a:t>Gaussian Mixture Models Clustering</a:t>
            </a:r>
          </a:p>
          <a:p>
            <a:pPr marL="285750" indent="-285750">
              <a:spcAft>
                <a:spcPts val="300"/>
              </a:spcAft>
              <a:buFont typeface="Arial" panose="020B0604020202020204" pitchFamily="34" charset="0"/>
              <a:buChar char="•"/>
              <a:tabLst>
                <a:tab pos="4283075" algn="l"/>
              </a:tabLst>
            </a:pPr>
            <a:r>
              <a:rPr lang="en-US" sz="1400">
                <a:ea typeface="Noto Sans"/>
                <a:cs typeface="Noto Sans"/>
              </a:rPr>
              <a:t>Euclidean cluster distance: </a:t>
            </a:r>
            <a:r>
              <a:rPr lang="en-US" sz="1400" b="1">
                <a:ea typeface="Noto Sans"/>
                <a:cs typeface="Noto Sans"/>
              </a:rPr>
              <a:t>26.4</a:t>
            </a:r>
            <a:endParaRPr lang="en-US" sz="1400" b="1">
              <a:ea typeface="Noto Sans" panose="020B0502040504020204" pitchFamily="34"/>
              <a:cs typeface="Noto Sans" panose="020B0502040504020204" pitchFamily="34"/>
            </a:endParaRPr>
          </a:p>
          <a:p>
            <a:pPr marL="285750" indent="-285750">
              <a:spcAft>
                <a:spcPts val="300"/>
              </a:spcAft>
              <a:buFont typeface="Arial" panose="020B0604020202020204" pitchFamily="34" charset="0"/>
              <a:buChar char="•"/>
              <a:tabLst>
                <a:tab pos="4283075" algn="l"/>
              </a:tabLst>
            </a:pPr>
            <a:r>
              <a:rPr lang="en-US" sz="1400">
                <a:ea typeface="Noto Sans"/>
                <a:cs typeface="Noto Sans"/>
              </a:rPr>
              <a:t>Using Gower distances as inputs</a:t>
            </a:r>
          </a:p>
        </p:txBody>
      </p:sp>
      <p:pic>
        <p:nvPicPr>
          <p:cNvPr id="19" name="Picture 18">
            <a:extLst>
              <a:ext uri="{FF2B5EF4-FFF2-40B4-BE49-F238E27FC236}">
                <a16:creationId xmlns:a16="http://schemas.microsoft.com/office/drawing/2014/main" id="{FE850B5D-C1E8-0E75-638A-85800D9F06BA}"/>
              </a:ext>
            </a:extLst>
          </p:cNvPr>
          <p:cNvPicPr>
            <a:picLocks noChangeAspect="1"/>
          </p:cNvPicPr>
          <p:nvPr/>
        </p:nvPicPr>
        <p:blipFill>
          <a:blip r:embed="rId7"/>
          <a:srcRect/>
          <a:stretch/>
        </p:blipFill>
        <p:spPr>
          <a:xfrm>
            <a:off x="7430215" y="1216069"/>
            <a:ext cx="3641673" cy="3474720"/>
          </a:xfrm>
          <a:prstGeom prst="rect">
            <a:avLst/>
          </a:prstGeom>
        </p:spPr>
      </p:pic>
    </p:spTree>
    <p:extLst>
      <p:ext uri="{BB962C8B-B14F-4D97-AF65-F5344CB8AC3E}">
        <p14:creationId xmlns:p14="http://schemas.microsoft.com/office/powerpoint/2010/main" val="126867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Synthetic Data – Definition and Benefit</a:t>
            </a:r>
          </a:p>
        </p:txBody>
      </p:sp>
      <p:cxnSp>
        <p:nvCxnSpPr>
          <p:cNvPr id="8" name="Straight Connector 7">
            <a:extLst>
              <a:ext uri="{FF2B5EF4-FFF2-40B4-BE49-F238E27FC236}">
                <a16:creationId xmlns:a16="http://schemas.microsoft.com/office/drawing/2014/main" id="{2BE64BF3-EAEA-878A-4936-0AF9928EE8E3}"/>
              </a:ext>
            </a:extLst>
          </p:cNvPr>
          <p:cNvCxnSpPr>
            <a:cxnSpLocks/>
          </p:cNvCxnSpPr>
          <p:nvPr/>
        </p:nvCxnSpPr>
        <p:spPr>
          <a:xfrm>
            <a:off x="6104593" y="1199537"/>
            <a:ext cx="0" cy="4708449"/>
          </a:xfrm>
          <a:prstGeom prst="line">
            <a:avLst/>
          </a:prstGeom>
          <a:ln w="19050" cap="rnd">
            <a:solidFill>
              <a:srgbClr val="CACED0"/>
            </a:solidFill>
            <a:roun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33B3D-BD95-9CFF-58B9-EC0F30A2E3DD}"/>
              </a:ext>
            </a:extLst>
          </p:cNvPr>
          <p:cNvSpPr/>
          <p:nvPr/>
        </p:nvSpPr>
        <p:spPr>
          <a:xfrm>
            <a:off x="7858808" y="1297859"/>
            <a:ext cx="2714867" cy="400110"/>
          </a:xfrm>
          <a:prstGeom prst="rect">
            <a:avLst/>
          </a:prstGeom>
          <a:ln>
            <a:solidFill>
              <a:schemeClr val="accent1"/>
            </a:solidFill>
          </a:ln>
        </p:spPr>
        <p:txBody>
          <a:bodyPr wrap="square" lIns="91440" tIns="45720" rIns="91440" bIns="45720" anchor="t">
            <a:spAutoFit/>
          </a:bodyPr>
          <a:lstStyle/>
          <a:p>
            <a:pPr algn="ctr">
              <a:spcAft>
                <a:spcPts val="300"/>
              </a:spcAft>
              <a:tabLst>
                <a:tab pos="4283075" algn="l"/>
              </a:tabLst>
            </a:pPr>
            <a:r>
              <a:rPr lang="en-US" sz="2000" b="1">
                <a:ea typeface="Noto Sans"/>
                <a:cs typeface="Noto Sans"/>
              </a:rPr>
              <a:t>What is the Benefit?</a:t>
            </a:r>
          </a:p>
        </p:txBody>
      </p:sp>
      <p:pic>
        <p:nvPicPr>
          <p:cNvPr id="19" name="Picture 18" descr="Shield Tick with solid fill">
            <a:extLst>
              <a:ext uri="{FF2B5EF4-FFF2-40B4-BE49-F238E27FC236}">
                <a16:creationId xmlns:a16="http://schemas.microsoft.com/office/drawing/2014/main" id="{FE850B5D-C1E8-0E75-638A-85800D9F06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66292" y="1908091"/>
            <a:ext cx="1908187" cy="1908187"/>
          </a:xfrm>
          <a:prstGeom prst="rect">
            <a:avLst/>
          </a:prstGeom>
        </p:spPr>
      </p:pic>
      <p:sp>
        <p:nvSpPr>
          <p:cNvPr id="3" name="Rectangle 2">
            <a:extLst>
              <a:ext uri="{FF2B5EF4-FFF2-40B4-BE49-F238E27FC236}">
                <a16:creationId xmlns:a16="http://schemas.microsoft.com/office/drawing/2014/main" id="{87A0C4AD-07DB-5114-4FDE-C2385C257087}"/>
              </a:ext>
            </a:extLst>
          </p:cNvPr>
          <p:cNvSpPr/>
          <p:nvPr/>
        </p:nvSpPr>
        <p:spPr>
          <a:xfrm>
            <a:off x="6740092" y="4066947"/>
            <a:ext cx="4961461" cy="1477328"/>
          </a:xfrm>
          <a:prstGeom prst="rect">
            <a:avLst/>
          </a:prstGeom>
        </p:spPr>
        <p:txBody>
          <a:bodyPr wrap="square" lIns="91440" tIns="45720" rIns="91440" bIns="45720" anchor="t">
            <a:spAutoFit/>
          </a:bodyPr>
          <a:lstStyle/>
          <a:p>
            <a:pPr>
              <a:spcAft>
                <a:spcPts val="300"/>
              </a:spcAft>
              <a:tabLst>
                <a:tab pos="4283075" algn="l"/>
              </a:tabLst>
            </a:pPr>
            <a:r>
              <a:rPr lang="en-US" sz="1600" b="1"/>
              <a:t>Overcomes real data restrictions:</a:t>
            </a:r>
          </a:p>
          <a:p>
            <a:pPr marL="285750" indent="-285750">
              <a:spcAft>
                <a:spcPts val="300"/>
              </a:spcAft>
              <a:buFont typeface="Arial" panose="020B0604020202020204" pitchFamily="34" charset="0"/>
              <a:buChar char="•"/>
              <a:tabLst>
                <a:tab pos="4283075" algn="l"/>
              </a:tabLst>
            </a:pPr>
            <a:r>
              <a:rPr lang="en-US" sz="1600"/>
              <a:t>To improve data privacy and confidentiality</a:t>
            </a:r>
          </a:p>
          <a:p>
            <a:pPr marL="285750" indent="-285750">
              <a:spcAft>
                <a:spcPts val="300"/>
              </a:spcAft>
              <a:buFont typeface="Arial" panose="020B0604020202020204" pitchFamily="34" charset="0"/>
              <a:buChar char="•"/>
              <a:tabLst>
                <a:tab pos="4283075" algn="l"/>
              </a:tabLst>
            </a:pPr>
            <a:r>
              <a:rPr lang="en-US" sz="1600"/>
              <a:t>To simulate edge cases</a:t>
            </a:r>
          </a:p>
          <a:p>
            <a:pPr marL="285750" indent="-285750">
              <a:spcAft>
                <a:spcPts val="300"/>
              </a:spcAft>
              <a:buFont typeface="Arial" panose="020B0604020202020204" pitchFamily="34" charset="0"/>
              <a:buChar char="•"/>
              <a:tabLst>
                <a:tab pos="4283075" algn="l"/>
              </a:tabLst>
            </a:pPr>
            <a:r>
              <a:rPr lang="en-US" sz="1600"/>
              <a:t>To fix class imbalance</a:t>
            </a:r>
          </a:p>
          <a:p>
            <a:pPr algn="ctr">
              <a:spcAft>
                <a:spcPts val="300"/>
              </a:spcAft>
              <a:tabLst>
                <a:tab pos="4283075" algn="l"/>
              </a:tabLst>
            </a:pPr>
            <a:endParaRPr lang="en-US" sz="1600">
              <a:ea typeface="Noto Sans"/>
              <a:cs typeface="Noto Sans"/>
            </a:endParaRPr>
          </a:p>
        </p:txBody>
      </p:sp>
      <p:sp>
        <p:nvSpPr>
          <p:cNvPr id="4" name="Rectangle 3">
            <a:extLst>
              <a:ext uri="{FF2B5EF4-FFF2-40B4-BE49-F238E27FC236}">
                <a16:creationId xmlns:a16="http://schemas.microsoft.com/office/drawing/2014/main" id="{A60AAB45-805E-735E-0A40-EB274D020CF8}"/>
              </a:ext>
            </a:extLst>
          </p:cNvPr>
          <p:cNvSpPr/>
          <p:nvPr/>
        </p:nvSpPr>
        <p:spPr>
          <a:xfrm>
            <a:off x="1618325" y="1297859"/>
            <a:ext cx="3088811" cy="400110"/>
          </a:xfrm>
          <a:prstGeom prst="rect">
            <a:avLst/>
          </a:prstGeom>
          <a:ln>
            <a:solidFill>
              <a:schemeClr val="accent1"/>
            </a:solidFill>
          </a:ln>
        </p:spPr>
        <p:txBody>
          <a:bodyPr wrap="square" lIns="91440" tIns="45720" rIns="91440" bIns="45720" anchor="t">
            <a:spAutoFit/>
          </a:bodyPr>
          <a:lstStyle/>
          <a:p>
            <a:pPr algn="ctr">
              <a:spcAft>
                <a:spcPts val="300"/>
              </a:spcAft>
              <a:tabLst>
                <a:tab pos="4283075" algn="l"/>
              </a:tabLst>
            </a:pPr>
            <a:r>
              <a:rPr lang="en-US" sz="2000" b="1">
                <a:ea typeface="Noto Sans"/>
                <a:cs typeface="Noto Sans"/>
              </a:rPr>
              <a:t>What is Synthetic Data ?</a:t>
            </a:r>
          </a:p>
        </p:txBody>
      </p:sp>
      <p:pic>
        <p:nvPicPr>
          <p:cNvPr id="5" name="Picture 18">
            <a:extLst>
              <a:ext uri="{FF2B5EF4-FFF2-40B4-BE49-F238E27FC236}">
                <a16:creationId xmlns:a16="http://schemas.microsoft.com/office/drawing/2014/main" id="{1B8032A8-D235-70AA-BC22-62CB491149FD}"/>
              </a:ext>
            </a:extLst>
          </p:cNvPr>
          <p:cNvPicPr>
            <a:picLocks noChangeAspect="1"/>
          </p:cNvPicPr>
          <p:nvPr/>
        </p:nvPicPr>
        <p:blipFill>
          <a:blip r:embed="rId5"/>
          <a:srcRect/>
          <a:stretch/>
        </p:blipFill>
        <p:spPr>
          <a:xfrm>
            <a:off x="2188365" y="1908091"/>
            <a:ext cx="1948734" cy="1948734"/>
          </a:xfrm>
          <a:prstGeom prst="rect">
            <a:avLst/>
          </a:prstGeom>
        </p:spPr>
      </p:pic>
      <p:sp>
        <p:nvSpPr>
          <p:cNvPr id="10" name="Rectangle 9">
            <a:extLst>
              <a:ext uri="{FF2B5EF4-FFF2-40B4-BE49-F238E27FC236}">
                <a16:creationId xmlns:a16="http://schemas.microsoft.com/office/drawing/2014/main" id="{C18DCEE5-2D1D-26A2-EFDA-308C9AF1F064}"/>
              </a:ext>
            </a:extLst>
          </p:cNvPr>
          <p:cNvSpPr/>
          <p:nvPr/>
        </p:nvSpPr>
        <p:spPr>
          <a:xfrm>
            <a:off x="682001" y="4066947"/>
            <a:ext cx="4961461" cy="1692771"/>
          </a:xfrm>
          <a:prstGeom prst="rect">
            <a:avLst/>
          </a:prstGeom>
        </p:spPr>
        <p:txBody>
          <a:bodyPr wrap="square" lIns="91440" tIns="45720" rIns="91440" bIns="45720" anchor="t">
            <a:spAutoFit/>
          </a:bodyPr>
          <a:lstStyle/>
          <a:p>
            <a:pPr algn="ctr">
              <a:spcAft>
                <a:spcPts val="300"/>
              </a:spcAft>
              <a:tabLst>
                <a:tab pos="4283075" algn="l"/>
              </a:tabLst>
            </a:pPr>
            <a:r>
              <a:rPr lang="en-US" sz="1600" b="1">
                <a:ea typeface="Calibri" panose="020F0502020204030204" pitchFamily="34" charset="0"/>
                <a:cs typeface="Times New Roman" panose="02020603050405020304" pitchFamily="18" charset="0"/>
              </a:rPr>
              <a:t>A</a:t>
            </a:r>
            <a:r>
              <a:rPr lang="en-US" sz="1600" b="1">
                <a:effectLst/>
                <a:ea typeface="Calibri" panose="020F0502020204030204" pitchFamily="34" charset="0"/>
                <a:cs typeface="Times New Roman" panose="02020603050405020304" pitchFamily="18" charset="0"/>
              </a:rPr>
              <a:t>rtificially generated data designed to mimic the properties of real-world data </a:t>
            </a:r>
          </a:p>
          <a:p>
            <a:pPr algn="ctr">
              <a:spcAft>
                <a:spcPts val="300"/>
              </a:spcAft>
              <a:tabLst>
                <a:tab pos="4283075" algn="l"/>
              </a:tabLst>
            </a:pPr>
            <a:endParaRPr lang="en-US" sz="1600">
              <a:ea typeface="Calibri" panose="020F0502020204030204" pitchFamily="34" charset="0"/>
              <a:cs typeface="Times New Roman" panose="02020603050405020304" pitchFamily="18" charset="0"/>
            </a:endParaRPr>
          </a:p>
          <a:p>
            <a:pPr algn="ctr">
              <a:spcAft>
                <a:spcPts val="300"/>
              </a:spcAft>
              <a:tabLst>
                <a:tab pos="4283075" algn="l"/>
              </a:tabLst>
            </a:pPr>
            <a:r>
              <a:rPr lang="en-US" sz="1600">
                <a:effectLst/>
                <a:ea typeface="Calibri" panose="020F0502020204030204" pitchFamily="34" charset="0"/>
                <a:cs typeface="Times New Roman" panose="02020603050405020304" pitchFamily="18" charset="0"/>
              </a:rPr>
              <a:t>May be generated using</a:t>
            </a:r>
          </a:p>
          <a:p>
            <a:pPr algn="ctr">
              <a:spcAft>
                <a:spcPts val="300"/>
              </a:spcAft>
              <a:tabLst>
                <a:tab pos="4283075" algn="l"/>
              </a:tabLst>
            </a:pPr>
            <a:r>
              <a:rPr lang="en-US" sz="1600">
                <a:ea typeface="Calibri" panose="020F0502020204030204" pitchFamily="34" charset="0"/>
                <a:cs typeface="Times New Roman" panose="02020603050405020304" pitchFamily="18" charset="0"/>
              </a:rPr>
              <a:t>Simple Rules  |  </a:t>
            </a:r>
            <a:r>
              <a:rPr lang="en-US" sz="1600">
                <a:effectLst/>
                <a:ea typeface="Calibri" panose="020F0502020204030204" pitchFamily="34" charset="0"/>
                <a:cs typeface="Times New Roman" panose="02020603050405020304" pitchFamily="18" charset="0"/>
              </a:rPr>
              <a:t>Statistical Modelling  |  </a:t>
            </a:r>
            <a:r>
              <a:rPr lang="en-US" sz="1600">
                <a:ea typeface="Calibri" panose="020F0502020204030204" pitchFamily="34" charset="0"/>
                <a:cs typeface="Times New Roman" panose="02020603050405020304" pitchFamily="18" charset="0"/>
              </a:rPr>
              <a:t>Simulation</a:t>
            </a:r>
            <a:endParaRPr lang="en-US" sz="1600">
              <a:effectLst/>
              <a:ea typeface="Calibri" panose="020F0502020204030204" pitchFamily="34" charset="0"/>
              <a:cs typeface="Times New Roman" panose="02020603050405020304" pitchFamily="18" charset="0"/>
            </a:endParaRPr>
          </a:p>
          <a:p>
            <a:pPr algn="ctr">
              <a:spcAft>
                <a:spcPts val="300"/>
              </a:spcAft>
              <a:tabLst>
                <a:tab pos="4283075" algn="l"/>
              </a:tabLst>
            </a:pPr>
            <a:endParaRPr lang="en-US" sz="1400">
              <a:ea typeface="Noto Sans"/>
              <a:cs typeface="Noto Sans"/>
            </a:endParaRPr>
          </a:p>
        </p:txBody>
      </p:sp>
    </p:spTree>
    <p:extLst>
      <p:ext uri="{BB962C8B-B14F-4D97-AF65-F5344CB8AC3E}">
        <p14:creationId xmlns:p14="http://schemas.microsoft.com/office/powerpoint/2010/main" val="10661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P spid="4"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Clustering Results - Actual Data</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40</a:t>
            </a:fld>
            <a:endParaRPr lang="en-US"/>
          </a:p>
        </p:txBody>
      </p:sp>
      <p:sp>
        <p:nvSpPr>
          <p:cNvPr id="3" name="Subtitle">
            <a:extLst>
              <a:ext uri="{FF2B5EF4-FFF2-40B4-BE49-F238E27FC236}">
                <a16:creationId xmlns:a16="http://schemas.microsoft.com/office/drawing/2014/main" id="{FF0054F3-4F4B-FA5A-4C1B-08BD983E5A73}"/>
              </a:ext>
            </a:extLst>
          </p:cNvPr>
          <p:cNvSpPr>
            <a:spLocks noGrp="1"/>
          </p:cNvSpPr>
          <p:nvPr>
            <p:ph type="subTitle" idx="1"/>
          </p:nvPr>
        </p:nvSpPr>
        <p:spPr>
          <a:xfrm>
            <a:off x="858867" y="1493092"/>
            <a:ext cx="3289125" cy="307777"/>
          </a:xfrm>
        </p:spPr>
        <p:txBody>
          <a:bodyPr/>
          <a:lstStyle/>
          <a:p>
            <a:pPr algn="ctr"/>
            <a:r>
              <a:rPr lang="en-US" sz="2000">
                <a:solidFill>
                  <a:schemeClr val="bg1"/>
                </a:solidFill>
                <a:latin typeface="Acumin Pro SemiCondensed"/>
              </a:rPr>
              <a:t>Cluster Characteristics</a:t>
            </a:r>
            <a:endParaRPr lang="en-US" sz="2000"/>
          </a:p>
        </p:txBody>
      </p:sp>
      <p:graphicFrame>
        <p:nvGraphicFramePr>
          <p:cNvPr id="4" name="Table 4">
            <a:extLst>
              <a:ext uri="{FF2B5EF4-FFF2-40B4-BE49-F238E27FC236}">
                <a16:creationId xmlns:a16="http://schemas.microsoft.com/office/drawing/2014/main" id="{8EC991A0-DBB2-C3ED-BAF4-FB123AAFA728}"/>
              </a:ext>
            </a:extLst>
          </p:cNvPr>
          <p:cNvGraphicFramePr>
            <a:graphicFrameLocks noGrp="1"/>
          </p:cNvGraphicFramePr>
          <p:nvPr>
            <p:extLst>
              <p:ext uri="{D42A27DB-BD31-4B8C-83A1-F6EECF244321}">
                <p14:modId xmlns:p14="http://schemas.microsoft.com/office/powerpoint/2010/main" val="3085613542"/>
              </p:ext>
            </p:extLst>
          </p:nvPr>
        </p:nvGraphicFramePr>
        <p:xfrm>
          <a:off x="973393" y="1965215"/>
          <a:ext cx="10432025" cy="3251200"/>
        </p:xfrm>
        <a:graphic>
          <a:graphicData uri="http://schemas.openxmlformats.org/drawingml/2006/table">
            <a:tbl>
              <a:tblPr firstRow="1" bandRow="1">
                <a:tableStyleId>{073A0DAA-6AF3-43AB-8588-CEC1D06C72B9}</a:tableStyleId>
              </a:tblPr>
              <a:tblGrid>
                <a:gridCol w="3474926">
                  <a:extLst>
                    <a:ext uri="{9D8B030D-6E8A-4147-A177-3AD203B41FA5}">
                      <a16:colId xmlns:a16="http://schemas.microsoft.com/office/drawing/2014/main" val="3511768352"/>
                    </a:ext>
                  </a:extLst>
                </a:gridCol>
                <a:gridCol w="2319033">
                  <a:extLst>
                    <a:ext uri="{9D8B030D-6E8A-4147-A177-3AD203B41FA5}">
                      <a16:colId xmlns:a16="http://schemas.microsoft.com/office/drawing/2014/main" val="2132030822"/>
                    </a:ext>
                  </a:extLst>
                </a:gridCol>
                <a:gridCol w="2319033">
                  <a:extLst>
                    <a:ext uri="{9D8B030D-6E8A-4147-A177-3AD203B41FA5}">
                      <a16:colId xmlns:a16="http://schemas.microsoft.com/office/drawing/2014/main" val="1515635565"/>
                    </a:ext>
                  </a:extLst>
                </a:gridCol>
                <a:gridCol w="2319033">
                  <a:extLst>
                    <a:ext uri="{9D8B030D-6E8A-4147-A177-3AD203B41FA5}">
                      <a16:colId xmlns:a16="http://schemas.microsoft.com/office/drawing/2014/main" val="2486756547"/>
                    </a:ext>
                  </a:extLst>
                </a:gridCol>
              </a:tblGrid>
              <a:tr h="370840">
                <a:tc>
                  <a:txBody>
                    <a:bodyPr/>
                    <a:lstStyle/>
                    <a:p>
                      <a:pPr algn="ctr"/>
                      <a:r>
                        <a:rPr lang="en-IN">
                          <a:solidFill>
                            <a:schemeClr val="accent4"/>
                          </a:solidFill>
                        </a:rPr>
                        <a:t>Cluster</a:t>
                      </a:r>
                    </a:p>
                  </a:txBody>
                  <a:tcPr/>
                </a:tc>
                <a:tc>
                  <a:txBody>
                    <a:bodyPr/>
                    <a:lstStyle/>
                    <a:p>
                      <a:pPr algn="ctr"/>
                      <a:r>
                        <a:rPr lang="en-IN">
                          <a:solidFill>
                            <a:schemeClr val="accent4"/>
                          </a:solidFill>
                        </a:rPr>
                        <a:t>A</a:t>
                      </a:r>
                    </a:p>
                  </a:txBody>
                  <a:tcPr/>
                </a:tc>
                <a:tc>
                  <a:txBody>
                    <a:bodyPr/>
                    <a:lstStyle/>
                    <a:p>
                      <a:pPr algn="ctr"/>
                      <a:r>
                        <a:rPr lang="en-IN">
                          <a:solidFill>
                            <a:schemeClr val="accent4"/>
                          </a:solidFill>
                        </a:rPr>
                        <a:t>B</a:t>
                      </a:r>
                    </a:p>
                  </a:txBody>
                  <a:tcPr/>
                </a:tc>
                <a:tc>
                  <a:txBody>
                    <a:bodyPr/>
                    <a:lstStyle/>
                    <a:p>
                      <a:pPr algn="ctr"/>
                      <a:r>
                        <a:rPr lang="en-IN">
                          <a:solidFill>
                            <a:schemeClr val="accent4"/>
                          </a:solidFill>
                        </a:rPr>
                        <a:t>C</a:t>
                      </a:r>
                    </a:p>
                  </a:txBody>
                  <a:tcPr/>
                </a:tc>
                <a:extLst>
                  <a:ext uri="{0D108BD9-81ED-4DB2-BD59-A6C34878D82A}">
                    <a16:rowId xmlns:a16="http://schemas.microsoft.com/office/drawing/2014/main" val="1026364910"/>
                  </a:ext>
                </a:extLst>
              </a:tr>
              <a:tr h="370840">
                <a:tc>
                  <a:txBody>
                    <a:bodyPr/>
                    <a:lstStyle/>
                    <a:p>
                      <a:pPr algn="ctr"/>
                      <a:r>
                        <a:rPr lang="en-IN" sz="1400"/>
                        <a:t>Membership Tenure</a:t>
                      </a:r>
                    </a:p>
                  </a:txBody>
                  <a:tcPr anchor="ctr"/>
                </a:tc>
                <a:tc>
                  <a:txBody>
                    <a:bodyPr/>
                    <a:lstStyle/>
                    <a:p>
                      <a:pPr algn="ctr"/>
                      <a:r>
                        <a:rPr lang="en-IN" sz="1400">
                          <a:solidFill>
                            <a:schemeClr val="bg1"/>
                          </a:solidFill>
                        </a:rPr>
                        <a:t>-</a:t>
                      </a:r>
                    </a:p>
                  </a:txBody>
                  <a:tcPr anchor="ctr"/>
                </a:tc>
                <a:tc>
                  <a:txBody>
                    <a:bodyPr/>
                    <a:lstStyle/>
                    <a:p>
                      <a:pPr algn="ctr"/>
                      <a:r>
                        <a:rPr lang="en-IN" sz="1400">
                          <a:solidFill>
                            <a:srgbClr val="C00000"/>
                          </a:solidFill>
                        </a:rPr>
                        <a:t>Low (-49%)</a:t>
                      </a:r>
                    </a:p>
                  </a:txBody>
                  <a:tcPr anchor="ctr"/>
                </a:tc>
                <a:tc>
                  <a:txBody>
                    <a:bodyPr/>
                    <a:lstStyle/>
                    <a:p>
                      <a:pPr algn="ctr"/>
                      <a:r>
                        <a:rPr lang="en-IN" sz="1400">
                          <a:solidFill>
                            <a:srgbClr val="339933"/>
                          </a:solidFill>
                        </a:rPr>
                        <a:t>High (+102%)</a:t>
                      </a:r>
                    </a:p>
                  </a:txBody>
                  <a:tcPr anchor="ctr"/>
                </a:tc>
                <a:extLst>
                  <a:ext uri="{0D108BD9-81ED-4DB2-BD59-A6C34878D82A}">
                    <a16:rowId xmlns:a16="http://schemas.microsoft.com/office/drawing/2014/main" val="1275045262"/>
                  </a:ext>
                </a:extLst>
              </a:tr>
              <a:tr h="370840">
                <a:tc>
                  <a:txBody>
                    <a:bodyPr/>
                    <a:lstStyle/>
                    <a:p>
                      <a:pPr algn="ctr"/>
                      <a:r>
                        <a:rPr lang="en-IN" sz="1400"/>
                        <a:t>Confirmation and Exchanges</a:t>
                      </a:r>
                    </a:p>
                  </a:txBody>
                  <a:tcPr anchor="ctr"/>
                </a:tc>
                <a:tc>
                  <a:txBody>
                    <a:bodyPr/>
                    <a:lstStyle/>
                    <a:p>
                      <a:pPr algn="ctr"/>
                      <a:r>
                        <a:rPr lang="en-IN" sz="1400">
                          <a:solidFill>
                            <a:srgbClr val="C00000"/>
                          </a:solidFill>
                        </a:rPr>
                        <a:t>Low (-56%)</a:t>
                      </a:r>
                    </a:p>
                  </a:txBody>
                  <a:tcPr anchor="ctr"/>
                </a:tc>
                <a:tc>
                  <a:txBody>
                    <a:bodyPr/>
                    <a:lstStyle/>
                    <a:p>
                      <a:pPr algn="ctr"/>
                      <a:r>
                        <a:rPr lang="en-IN" sz="1400">
                          <a:solidFill>
                            <a:srgbClr val="339933"/>
                          </a:solidFill>
                        </a:rPr>
                        <a:t>High (+92%)</a:t>
                      </a:r>
                    </a:p>
                  </a:txBody>
                  <a:tcPr anchor="ctr"/>
                </a:tc>
                <a:tc>
                  <a:txBody>
                    <a:bodyPr/>
                    <a:lstStyle/>
                    <a:p>
                      <a:pPr algn="ctr"/>
                      <a:r>
                        <a:rPr lang="en-IN" sz="1400"/>
                        <a:t>-</a:t>
                      </a:r>
                    </a:p>
                  </a:txBody>
                  <a:tcPr anchor="ctr"/>
                </a:tc>
                <a:extLst>
                  <a:ext uri="{0D108BD9-81ED-4DB2-BD59-A6C34878D82A}">
                    <a16:rowId xmlns:a16="http://schemas.microsoft.com/office/drawing/2014/main" val="4227897547"/>
                  </a:ext>
                </a:extLst>
              </a:tr>
              <a:tr h="370840">
                <a:tc>
                  <a:txBody>
                    <a:bodyPr/>
                    <a:lstStyle/>
                    <a:p>
                      <a:pPr algn="ctr"/>
                      <a:r>
                        <a:rPr lang="en-IN" sz="1400"/>
                        <a:t>Products with High/Low proportion</a:t>
                      </a:r>
                    </a:p>
                  </a:txBody>
                  <a:tcPr anchor="ctr"/>
                </a:tc>
                <a:tc>
                  <a:txBody>
                    <a:bodyPr/>
                    <a:lstStyle/>
                    <a:p>
                      <a:pPr algn="ctr"/>
                      <a:r>
                        <a:rPr lang="en-IN" sz="1400">
                          <a:solidFill>
                            <a:srgbClr val="339933"/>
                          </a:solidFill>
                        </a:rPr>
                        <a:t>Exchange – Points (+74%)</a:t>
                      </a:r>
                    </a:p>
                  </a:txBody>
                  <a:tcPr anchor="ctr"/>
                </a:tc>
                <a:tc>
                  <a:txBody>
                    <a:bodyPr/>
                    <a:lstStyle/>
                    <a:p>
                      <a:pPr algn="ctr"/>
                      <a:r>
                        <a:rPr lang="en-IN" sz="1400">
                          <a:solidFill>
                            <a:srgbClr val="339933"/>
                          </a:solidFill>
                        </a:rPr>
                        <a:t>Rental (+88%)</a:t>
                      </a:r>
                    </a:p>
                  </a:txBody>
                  <a:tcPr anchor="ctr"/>
                </a:tc>
                <a:tc>
                  <a:txBody>
                    <a:bodyPr/>
                    <a:lstStyle/>
                    <a:p>
                      <a:pPr algn="ctr"/>
                      <a:r>
                        <a:rPr lang="en-IN" sz="1400">
                          <a:solidFill>
                            <a:srgbClr val="339933"/>
                          </a:solidFill>
                        </a:rPr>
                        <a:t>Exchange – Weeks (+23%)</a:t>
                      </a:r>
                    </a:p>
                    <a:p>
                      <a:pPr algn="ctr"/>
                      <a:r>
                        <a:rPr lang="en-IN" sz="1400">
                          <a:solidFill>
                            <a:srgbClr val="C00000"/>
                          </a:solidFill>
                        </a:rPr>
                        <a:t>Exchange – Points (-69%)</a:t>
                      </a:r>
                    </a:p>
                  </a:txBody>
                  <a:tcPr anchor="ctr"/>
                </a:tc>
                <a:extLst>
                  <a:ext uri="{0D108BD9-81ED-4DB2-BD59-A6C34878D82A}">
                    <a16:rowId xmlns:a16="http://schemas.microsoft.com/office/drawing/2014/main" val="794678967"/>
                  </a:ext>
                </a:extLst>
              </a:tr>
              <a:tr h="370840">
                <a:tc>
                  <a:txBody>
                    <a:bodyPr/>
                    <a:lstStyle/>
                    <a:p>
                      <a:pPr algn="ctr"/>
                      <a:r>
                        <a:rPr lang="en-IN" sz="1400"/>
                        <a:t>Site</a:t>
                      </a:r>
                    </a:p>
                  </a:txBody>
                  <a:tcPr anchor="ctr"/>
                </a:tc>
                <a:tc>
                  <a:txBody>
                    <a:bodyPr/>
                    <a:lstStyle/>
                    <a:p>
                      <a:pPr algn="ctr"/>
                      <a:r>
                        <a:rPr lang="en-IN" sz="1400"/>
                        <a:t>-</a:t>
                      </a:r>
                    </a:p>
                  </a:txBody>
                  <a:tcPr anchor="ctr"/>
                </a:tc>
                <a:tc>
                  <a:txBody>
                    <a:bodyPr/>
                    <a:lstStyle/>
                    <a:p>
                      <a:pPr algn="ctr"/>
                      <a:r>
                        <a:rPr lang="en-IN" sz="1400"/>
                        <a:t>-</a:t>
                      </a:r>
                    </a:p>
                  </a:txBody>
                  <a:tcPr anchor="ctr"/>
                </a:tc>
                <a:tc>
                  <a:txBody>
                    <a:bodyPr/>
                    <a:lstStyle/>
                    <a:p>
                      <a:pPr algn="ctr"/>
                      <a:r>
                        <a:rPr lang="en-IN" sz="1400">
                          <a:solidFill>
                            <a:srgbClr val="339933"/>
                          </a:solidFill>
                        </a:rPr>
                        <a:t>Non Sale (+23%)</a:t>
                      </a:r>
                    </a:p>
                  </a:txBody>
                  <a:tcPr anchor="ctr"/>
                </a:tc>
                <a:extLst>
                  <a:ext uri="{0D108BD9-81ED-4DB2-BD59-A6C34878D82A}">
                    <a16:rowId xmlns:a16="http://schemas.microsoft.com/office/drawing/2014/main" val="2690349615"/>
                  </a:ext>
                </a:extLst>
              </a:tr>
              <a:tr h="370840">
                <a:tc>
                  <a:txBody>
                    <a:bodyPr/>
                    <a:lstStyle/>
                    <a:p>
                      <a:pPr algn="ctr"/>
                      <a:r>
                        <a:rPr lang="en-IN" sz="1400"/>
                        <a:t>Ownership Segment</a:t>
                      </a:r>
                    </a:p>
                  </a:txBody>
                  <a:tcPr anchor="ctr"/>
                </a:tc>
                <a:tc>
                  <a:txBody>
                    <a:bodyPr/>
                    <a:lstStyle/>
                    <a:p>
                      <a:pPr algn="ctr"/>
                      <a:r>
                        <a:rPr lang="en-IN" sz="1400">
                          <a:solidFill>
                            <a:srgbClr val="339933"/>
                          </a:solidFill>
                        </a:rPr>
                        <a:t>P (+42%) </a:t>
                      </a:r>
                    </a:p>
                    <a:p>
                      <a:pPr algn="ctr"/>
                      <a:r>
                        <a:rPr lang="en-IN" sz="1400">
                          <a:solidFill>
                            <a:srgbClr val="339933"/>
                          </a:solidFill>
                        </a:rPr>
                        <a:t>C(+100%)</a:t>
                      </a:r>
                    </a:p>
                  </a:txBody>
                  <a:tcPr anchor="ctr"/>
                </a:tc>
                <a:tc>
                  <a:txBody>
                    <a:bodyPr/>
                    <a:lstStyle/>
                    <a:p>
                      <a:pPr algn="ctr"/>
                      <a:r>
                        <a:rPr lang="en-IN" sz="1400">
                          <a:solidFill>
                            <a:srgbClr val="339933"/>
                          </a:solidFill>
                        </a:rPr>
                        <a:t>O (+252%)</a:t>
                      </a:r>
                    </a:p>
                    <a:p>
                      <a:pPr algn="ctr"/>
                      <a:r>
                        <a:rPr lang="en-IN" sz="1400">
                          <a:solidFill>
                            <a:srgbClr val="C00000"/>
                          </a:solidFill>
                        </a:rPr>
                        <a:t>W (-72%)</a:t>
                      </a:r>
                    </a:p>
                  </a:txBody>
                  <a:tcPr anchor="ctr"/>
                </a:tc>
                <a:tc>
                  <a:txBody>
                    <a:bodyPr/>
                    <a:lstStyle/>
                    <a:p>
                      <a:pPr algn="ctr"/>
                      <a:r>
                        <a:rPr lang="en-IN" sz="1400">
                          <a:solidFill>
                            <a:srgbClr val="339933"/>
                          </a:solidFill>
                        </a:rPr>
                        <a:t>W (111%)</a:t>
                      </a:r>
                    </a:p>
                    <a:p>
                      <a:pPr algn="ctr"/>
                      <a:r>
                        <a:rPr lang="en-IN" sz="1400">
                          <a:solidFill>
                            <a:srgbClr val="C00000"/>
                          </a:solidFill>
                        </a:rPr>
                        <a:t>P (-54%)</a:t>
                      </a:r>
                    </a:p>
                    <a:p>
                      <a:pPr algn="ctr"/>
                      <a:r>
                        <a:rPr lang="en-IN" sz="1400">
                          <a:solidFill>
                            <a:srgbClr val="C00000"/>
                          </a:solidFill>
                        </a:rPr>
                        <a:t>C (-88%)</a:t>
                      </a:r>
                    </a:p>
                  </a:txBody>
                  <a:tcPr anchor="ctr"/>
                </a:tc>
                <a:extLst>
                  <a:ext uri="{0D108BD9-81ED-4DB2-BD59-A6C34878D82A}">
                    <a16:rowId xmlns:a16="http://schemas.microsoft.com/office/drawing/2014/main" val="3560914897"/>
                  </a:ext>
                </a:extLst>
              </a:tr>
              <a:tr h="370840">
                <a:tc>
                  <a:txBody>
                    <a:bodyPr/>
                    <a:lstStyle/>
                    <a:p>
                      <a:pPr algn="ctr"/>
                      <a:r>
                        <a:rPr lang="en-IN" sz="1400"/>
                        <a:t>Resort Location</a:t>
                      </a:r>
                    </a:p>
                  </a:txBody>
                  <a:tcPr anchor="ctr"/>
                </a:tc>
                <a:tc>
                  <a:txBody>
                    <a:bodyPr/>
                    <a:lstStyle/>
                    <a:p>
                      <a:pPr algn="ctr"/>
                      <a:r>
                        <a:rPr lang="en-IN" sz="1400">
                          <a:solidFill>
                            <a:srgbClr val="339933"/>
                          </a:solidFill>
                        </a:rPr>
                        <a:t>Hawaii (+31%)</a:t>
                      </a:r>
                    </a:p>
                  </a:txBody>
                  <a:tcPr anchor="ctr"/>
                </a:tc>
                <a:tc>
                  <a:txBody>
                    <a:bodyPr/>
                    <a:lstStyle/>
                    <a:p>
                      <a:pPr algn="ctr"/>
                      <a:r>
                        <a:rPr lang="en-IN" sz="1400">
                          <a:solidFill>
                            <a:srgbClr val="339933"/>
                          </a:solidFill>
                        </a:rPr>
                        <a:t>Central Florida (+56%)</a:t>
                      </a:r>
                    </a:p>
                    <a:p>
                      <a:pPr algn="ctr"/>
                      <a:r>
                        <a:rPr lang="en-IN" sz="1400">
                          <a:solidFill>
                            <a:srgbClr val="C00000"/>
                          </a:solidFill>
                        </a:rPr>
                        <a:t>Hawaii (-51%)</a:t>
                      </a:r>
                    </a:p>
                  </a:txBody>
                  <a:tcPr anchor="ctr"/>
                </a:tc>
                <a:tc>
                  <a:txBody>
                    <a:bodyPr/>
                    <a:lstStyle/>
                    <a:p>
                      <a:pPr algn="ctr"/>
                      <a:r>
                        <a:rPr lang="en-IN" sz="1400">
                          <a:solidFill>
                            <a:schemeClr val="bg1"/>
                          </a:solidFill>
                        </a:rPr>
                        <a:t>-</a:t>
                      </a:r>
                    </a:p>
                  </a:txBody>
                  <a:tcPr anchor="ctr"/>
                </a:tc>
                <a:extLst>
                  <a:ext uri="{0D108BD9-81ED-4DB2-BD59-A6C34878D82A}">
                    <a16:rowId xmlns:a16="http://schemas.microsoft.com/office/drawing/2014/main" val="3374136222"/>
                  </a:ext>
                </a:extLst>
              </a:tr>
            </a:tbl>
          </a:graphicData>
        </a:graphic>
      </p:graphicFrame>
      <p:grpSp>
        <p:nvGrpSpPr>
          <p:cNvPr id="13" name="Group 12">
            <a:extLst>
              <a:ext uri="{FF2B5EF4-FFF2-40B4-BE49-F238E27FC236}">
                <a16:creationId xmlns:a16="http://schemas.microsoft.com/office/drawing/2014/main" id="{EB6BF424-F081-BAC7-ADA4-3B5AEE945706}"/>
              </a:ext>
            </a:extLst>
          </p:cNvPr>
          <p:cNvGrpSpPr/>
          <p:nvPr/>
        </p:nvGrpSpPr>
        <p:grpSpPr>
          <a:xfrm>
            <a:off x="8406581" y="5542403"/>
            <a:ext cx="2126920" cy="564899"/>
            <a:chOff x="8150942" y="5424419"/>
            <a:chExt cx="2126920" cy="564899"/>
          </a:xfrm>
        </p:grpSpPr>
        <p:sp>
          <p:nvSpPr>
            <p:cNvPr id="5" name="Rectangle 4">
              <a:extLst>
                <a:ext uri="{FF2B5EF4-FFF2-40B4-BE49-F238E27FC236}">
                  <a16:creationId xmlns:a16="http://schemas.microsoft.com/office/drawing/2014/main" id="{AB150CAC-626E-AEC6-406D-E81F45F19CAD}"/>
                </a:ext>
              </a:extLst>
            </p:cNvPr>
            <p:cNvSpPr/>
            <p:nvPr/>
          </p:nvSpPr>
          <p:spPr>
            <a:xfrm>
              <a:off x="8150942" y="5476565"/>
              <a:ext cx="137652" cy="157316"/>
            </a:xfrm>
            <a:prstGeom prst="rect">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9DE1A9D-C058-1E47-2DDB-D79D8C38634B}"/>
                </a:ext>
              </a:extLst>
            </p:cNvPr>
            <p:cNvSpPr/>
            <p:nvPr/>
          </p:nvSpPr>
          <p:spPr>
            <a:xfrm>
              <a:off x="8150942" y="5779855"/>
              <a:ext cx="137652" cy="15731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EBFA530-9826-81BA-9A41-BDA2DFA0C65E}"/>
                </a:ext>
              </a:extLst>
            </p:cNvPr>
            <p:cNvSpPr txBox="1"/>
            <p:nvPr/>
          </p:nvSpPr>
          <p:spPr>
            <a:xfrm>
              <a:off x="8288594" y="5424419"/>
              <a:ext cx="1972823" cy="261610"/>
            </a:xfrm>
            <a:prstGeom prst="rect">
              <a:avLst/>
            </a:prstGeom>
            <a:noFill/>
          </p:spPr>
          <p:txBody>
            <a:bodyPr wrap="square" rtlCol="0">
              <a:spAutoFit/>
            </a:bodyPr>
            <a:lstStyle/>
            <a:p>
              <a:r>
                <a:rPr lang="en-IN" sz="1100"/>
                <a:t>High (% Above Mean)</a:t>
              </a:r>
            </a:p>
          </p:txBody>
        </p:sp>
        <p:sp>
          <p:nvSpPr>
            <p:cNvPr id="12" name="TextBox 11">
              <a:extLst>
                <a:ext uri="{FF2B5EF4-FFF2-40B4-BE49-F238E27FC236}">
                  <a16:creationId xmlns:a16="http://schemas.microsoft.com/office/drawing/2014/main" id="{94F52FF2-DDEF-E8CE-4E3F-E79A35742734}"/>
                </a:ext>
              </a:extLst>
            </p:cNvPr>
            <p:cNvSpPr txBox="1"/>
            <p:nvPr/>
          </p:nvSpPr>
          <p:spPr>
            <a:xfrm>
              <a:off x="8305039" y="5727708"/>
              <a:ext cx="1972823" cy="261610"/>
            </a:xfrm>
            <a:prstGeom prst="rect">
              <a:avLst/>
            </a:prstGeom>
            <a:noFill/>
          </p:spPr>
          <p:txBody>
            <a:bodyPr wrap="square" rtlCol="0">
              <a:spAutoFit/>
            </a:bodyPr>
            <a:lstStyle/>
            <a:p>
              <a:r>
                <a:rPr lang="en-IN" sz="1100"/>
                <a:t>Low (% Below Mean)</a:t>
              </a:r>
            </a:p>
          </p:txBody>
        </p:sp>
      </p:grpSp>
    </p:spTree>
    <p:extLst>
      <p:ext uri="{BB962C8B-B14F-4D97-AF65-F5344CB8AC3E}">
        <p14:creationId xmlns:p14="http://schemas.microsoft.com/office/powerpoint/2010/main" val="1763380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Synthetic Data Simulations – Business Validation</a:t>
            </a:r>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41</a:t>
            </a:fld>
            <a:endParaRPr lang="en-US"/>
          </a:p>
        </p:txBody>
      </p:sp>
      <p:sp>
        <p:nvSpPr>
          <p:cNvPr id="3" name="TextBox 2">
            <a:extLst>
              <a:ext uri="{FF2B5EF4-FFF2-40B4-BE49-F238E27FC236}">
                <a16:creationId xmlns:a16="http://schemas.microsoft.com/office/drawing/2014/main" id="{EB813311-46CC-CC3E-49D9-09F5DE3F57BE}"/>
              </a:ext>
            </a:extLst>
          </p:cNvPr>
          <p:cNvSpPr txBox="1"/>
          <p:nvPr/>
        </p:nvSpPr>
        <p:spPr>
          <a:xfrm>
            <a:off x="294968" y="2406755"/>
            <a:ext cx="5594554" cy="646331"/>
          </a:xfrm>
          <a:prstGeom prst="rect">
            <a:avLst/>
          </a:prstGeom>
          <a:noFill/>
        </p:spPr>
        <p:txBody>
          <a:bodyPr wrap="square" rtlCol="0">
            <a:spAutoFit/>
          </a:bodyPr>
          <a:lstStyle/>
          <a:p>
            <a:pPr algn="ctr"/>
            <a:r>
              <a:rPr lang="en-IN" sz="1800"/>
              <a:t>Actual_Confirmation_5y -&gt; 1 only when Confirmation_5y &gt; 1000</a:t>
            </a:r>
            <a:endParaRPr lang="en-IN"/>
          </a:p>
        </p:txBody>
      </p:sp>
      <p:sp>
        <p:nvSpPr>
          <p:cNvPr id="5" name="TextBox 4">
            <a:extLst>
              <a:ext uri="{FF2B5EF4-FFF2-40B4-BE49-F238E27FC236}">
                <a16:creationId xmlns:a16="http://schemas.microsoft.com/office/drawing/2014/main" id="{F483FC4C-4BAB-1FCB-7DBF-AC2D662C6852}"/>
              </a:ext>
            </a:extLst>
          </p:cNvPr>
          <p:cNvSpPr txBox="1"/>
          <p:nvPr/>
        </p:nvSpPr>
        <p:spPr>
          <a:xfrm>
            <a:off x="294967" y="1946788"/>
            <a:ext cx="5594554" cy="369332"/>
          </a:xfrm>
          <a:prstGeom prst="rect">
            <a:avLst/>
          </a:prstGeom>
          <a:noFill/>
          <a:ln>
            <a:solidFill>
              <a:schemeClr val="accent1"/>
            </a:solidFill>
          </a:ln>
        </p:spPr>
        <p:txBody>
          <a:bodyPr wrap="square" rtlCol="0">
            <a:spAutoFit/>
          </a:bodyPr>
          <a:lstStyle/>
          <a:p>
            <a:pPr algn="ctr"/>
            <a:r>
              <a:rPr lang="en-IN" b="1"/>
              <a:t>Constraint 1</a:t>
            </a:r>
          </a:p>
        </p:txBody>
      </p:sp>
      <p:pic>
        <p:nvPicPr>
          <p:cNvPr id="10" name="Picture 9">
            <a:extLst>
              <a:ext uri="{FF2B5EF4-FFF2-40B4-BE49-F238E27FC236}">
                <a16:creationId xmlns:a16="http://schemas.microsoft.com/office/drawing/2014/main" id="{D1C02078-A5C5-6C79-1D19-13FA5986EAC7}"/>
              </a:ext>
            </a:extLst>
          </p:cNvPr>
          <p:cNvPicPr>
            <a:picLocks noChangeAspect="1"/>
          </p:cNvPicPr>
          <p:nvPr/>
        </p:nvPicPr>
        <p:blipFill rotWithShape="1">
          <a:blip r:embed="rId3"/>
          <a:srcRect b="45823"/>
          <a:stretch/>
        </p:blipFill>
        <p:spPr>
          <a:xfrm>
            <a:off x="294968" y="3121910"/>
            <a:ext cx="5702708" cy="1351768"/>
          </a:xfrm>
          <a:prstGeom prst="rect">
            <a:avLst/>
          </a:prstGeom>
          <a:ln>
            <a:solidFill>
              <a:schemeClr val="accent1"/>
            </a:solidFill>
          </a:ln>
        </p:spPr>
      </p:pic>
      <p:sp>
        <p:nvSpPr>
          <p:cNvPr id="12" name="TextBox 11">
            <a:extLst>
              <a:ext uri="{FF2B5EF4-FFF2-40B4-BE49-F238E27FC236}">
                <a16:creationId xmlns:a16="http://schemas.microsoft.com/office/drawing/2014/main" id="{C35A9D9C-244A-21CD-AC68-DE0B1BABC854}"/>
              </a:ext>
            </a:extLst>
          </p:cNvPr>
          <p:cNvSpPr txBox="1"/>
          <p:nvPr/>
        </p:nvSpPr>
        <p:spPr>
          <a:xfrm>
            <a:off x="6292644" y="1946788"/>
            <a:ext cx="5388076" cy="369332"/>
          </a:xfrm>
          <a:prstGeom prst="rect">
            <a:avLst/>
          </a:prstGeom>
          <a:noFill/>
          <a:ln>
            <a:solidFill>
              <a:schemeClr val="accent1"/>
            </a:solidFill>
          </a:ln>
        </p:spPr>
        <p:txBody>
          <a:bodyPr wrap="square" rtlCol="0">
            <a:spAutoFit/>
          </a:bodyPr>
          <a:lstStyle/>
          <a:p>
            <a:pPr algn="ctr"/>
            <a:r>
              <a:rPr lang="en-IN" b="1"/>
              <a:t>Constraint 2</a:t>
            </a:r>
          </a:p>
        </p:txBody>
      </p:sp>
      <p:sp>
        <p:nvSpPr>
          <p:cNvPr id="13" name="TextBox 12">
            <a:extLst>
              <a:ext uri="{FF2B5EF4-FFF2-40B4-BE49-F238E27FC236}">
                <a16:creationId xmlns:a16="http://schemas.microsoft.com/office/drawing/2014/main" id="{5898B6DF-DB4B-3C76-6BB7-94A59E339963}"/>
              </a:ext>
            </a:extLst>
          </p:cNvPr>
          <p:cNvSpPr txBox="1"/>
          <p:nvPr/>
        </p:nvSpPr>
        <p:spPr>
          <a:xfrm>
            <a:off x="6292643" y="2386377"/>
            <a:ext cx="5388076" cy="646331"/>
          </a:xfrm>
          <a:prstGeom prst="rect">
            <a:avLst/>
          </a:prstGeom>
          <a:noFill/>
        </p:spPr>
        <p:txBody>
          <a:bodyPr wrap="square" rtlCol="0">
            <a:spAutoFit/>
          </a:bodyPr>
          <a:lstStyle/>
          <a:p>
            <a:pPr algn="ctr"/>
            <a:r>
              <a:rPr lang="en-IN" sz="1800"/>
              <a:t>Confirmations_5y must be greater than or equal to  WVR_Confirmations_5y &amp; Exchanges_3y</a:t>
            </a:r>
          </a:p>
        </p:txBody>
      </p:sp>
      <p:pic>
        <p:nvPicPr>
          <p:cNvPr id="15" name="Picture 14">
            <a:extLst>
              <a:ext uri="{FF2B5EF4-FFF2-40B4-BE49-F238E27FC236}">
                <a16:creationId xmlns:a16="http://schemas.microsoft.com/office/drawing/2014/main" id="{3E4E1982-3063-5CEE-415A-858BDEB0C24D}"/>
              </a:ext>
            </a:extLst>
          </p:cNvPr>
          <p:cNvPicPr>
            <a:picLocks noChangeAspect="1"/>
          </p:cNvPicPr>
          <p:nvPr/>
        </p:nvPicPr>
        <p:blipFill rotWithShape="1">
          <a:blip r:embed="rId4"/>
          <a:srcRect b="46442"/>
          <a:stretch/>
        </p:blipFill>
        <p:spPr>
          <a:xfrm>
            <a:off x="6292643" y="3121201"/>
            <a:ext cx="5388076" cy="1352478"/>
          </a:xfrm>
          <a:prstGeom prst="rect">
            <a:avLst/>
          </a:prstGeom>
          <a:ln>
            <a:solidFill>
              <a:schemeClr val="accent1"/>
            </a:solidFill>
          </a:ln>
        </p:spPr>
      </p:pic>
      <p:sp>
        <p:nvSpPr>
          <p:cNvPr id="4" name="TextBox 3">
            <a:extLst>
              <a:ext uri="{FF2B5EF4-FFF2-40B4-BE49-F238E27FC236}">
                <a16:creationId xmlns:a16="http://schemas.microsoft.com/office/drawing/2014/main" id="{C52916F4-484F-56C6-DA2A-BE07332F4CE0}"/>
              </a:ext>
            </a:extLst>
          </p:cNvPr>
          <p:cNvSpPr txBox="1"/>
          <p:nvPr/>
        </p:nvSpPr>
        <p:spPr>
          <a:xfrm>
            <a:off x="378875" y="1284641"/>
            <a:ext cx="11434249" cy="369332"/>
          </a:xfrm>
          <a:prstGeom prst="rect">
            <a:avLst/>
          </a:prstGeom>
          <a:noFill/>
        </p:spPr>
        <p:txBody>
          <a:bodyPr wrap="square" rtlCol="0">
            <a:spAutoFit/>
          </a:bodyPr>
          <a:lstStyle/>
          <a:p>
            <a:pPr algn="ctr"/>
            <a:r>
              <a:rPr lang="en-IN" b="1"/>
              <a:t>Synthetic Data must be similar in characteristics to real data and must also follow all business constraints</a:t>
            </a:r>
          </a:p>
        </p:txBody>
      </p:sp>
      <p:sp>
        <p:nvSpPr>
          <p:cNvPr id="6" name="TextBox 5">
            <a:extLst>
              <a:ext uri="{FF2B5EF4-FFF2-40B4-BE49-F238E27FC236}">
                <a16:creationId xmlns:a16="http://schemas.microsoft.com/office/drawing/2014/main" id="{88346BAE-922C-478D-DEDF-2DA22128CC13}"/>
              </a:ext>
            </a:extLst>
          </p:cNvPr>
          <p:cNvSpPr txBox="1"/>
          <p:nvPr/>
        </p:nvSpPr>
        <p:spPr>
          <a:xfrm>
            <a:off x="378875" y="5222455"/>
            <a:ext cx="11434249" cy="369332"/>
          </a:xfrm>
          <a:prstGeom prst="rect">
            <a:avLst/>
          </a:prstGeom>
          <a:noFill/>
        </p:spPr>
        <p:txBody>
          <a:bodyPr wrap="square" rtlCol="0">
            <a:spAutoFit/>
          </a:bodyPr>
          <a:lstStyle/>
          <a:p>
            <a:pPr algn="ctr"/>
            <a:r>
              <a:rPr lang="en-IN" b="1"/>
              <a:t>Solution: </a:t>
            </a:r>
            <a:r>
              <a:rPr lang="en-IN"/>
              <a:t>Synthetic Data Vault (SDV)</a:t>
            </a:r>
            <a:endParaRPr lang="en-IN" b="1"/>
          </a:p>
        </p:txBody>
      </p:sp>
      <p:sp>
        <p:nvSpPr>
          <p:cNvPr id="8" name="TextBox 7">
            <a:extLst>
              <a:ext uri="{FF2B5EF4-FFF2-40B4-BE49-F238E27FC236}">
                <a16:creationId xmlns:a16="http://schemas.microsoft.com/office/drawing/2014/main" id="{FE0C2D2E-8404-533B-0043-8367FC83B4B4}"/>
              </a:ext>
            </a:extLst>
          </p:cNvPr>
          <p:cNvSpPr txBox="1"/>
          <p:nvPr/>
        </p:nvSpPr>
        <p:spPr>
          <a:xfrm>
            <a:off x="378874" y="4757170"/>
            <a:ext cx="11434249" cy="369332"/>
          </a:xfrm>
          <a:prstGeom prst="rect">
            <a:avLst/>
          </a:prstGeom>
          <a:noFill/>
        </p:spPr>
        <p:txBody>
          <a:bodyPr wrap="square" rtlCol="0">
            <a:spAutoFit/>
          </a:bodyPr>
          <a:lstStyle/>
          <a:p>
            <a:pPr algn="ctr"/>
            <a:r>
              <a:rPr lang="en-IN" b="1"/>
              <a:t>Current Synthetic Data generator fails to adhere to the two constraints mentioned </a:t>
            </a:r>
          </a:p>
        </p:txBody>
      </p:sp>
    </p:spTree>
    <p:extLst>
      <p:ext uri="{BB962C8B-B14F-4D97-AF65-F5344CB8AC3E}">
        <p14:creationId xmlns:p14="http://schemas.microsoft.com/office/powerpoint/2010/main" val="354787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0E77-465E-06D8-8FC4-980498503E69}"/>
              </a:ext>
            </a:extLst>
          </p:cNvPr>
          <p:cNvSpPr>
            <a:spLocks noGrp="1"/>
          </p:cNvSpPr>
          <p:nvPr>
            <p:ph type="ctrTitle"/>
          </p:nvPr>
        </p:nvSpPr>
        <p:spPr/>
        <p:txBody>
          <a:bodyPr/>
          <a:lstStyle/>
          <a:p>
            <a:r>
              <a:rPr lang="en-IN"/>
              <a:t>Synthetic Data Vault – Business Constraints Validation</a:t>
            </a:r>
          </a:p>
        </p:txBody>
      </p:sp>
      <p:sp>
        <p:nvSpPr>
          <p:cNvPr id="6" name="Date Placeholder 5">
            <a:extLst>
              <a:ext uri="{FF2B5EF4-FFF2-40B4-BE49-F238E27FC236}">
                <a16:creationId xmlns:a16="http://schemas.microsoft.com/office/drawing/2014/main" id="{5F38992A-385E-D174-F04E-19C8EE0E462D}"/>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Placeholder 6">
            <a:extLst>
              <a:ext uri="{FF2B5EF4-FFF2-40B4-BE49-F238E27FC236}">
                <a16:creationId xmlns:a16="http://schemas.microsoft.com/office/drawing/2014/main" id="{B05BEB86-76CC-FB0D-929E-721F5C34E416}"/>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42</a:t>
            </a:fld>
            <a:endParaRPr lang="en-US"/>
          </a:p>
        </p:txBody>
      </p:sp>
      <p:grpSp>
        <p:nvGrpSpPr>
          <p:cNvPr id="12" name="Group 11">
            <a:extLst>
              <a:ext uri="{FF2B5EF4-FFF2-40B4-BE49-F238E27FC236}">
                <a16:creationId xmlns:a16="http://schemas.microsoft.com/office/drawing/2014/main" id="{2332F369-56C2-2DE5-F235-6864DBB153BF}"/>
              </a:ext>
            </a:extLst>
          </p:cNvPr>
          <p:cNvGrpSpPr/>
          <p:nvPr/>
        </p:nvGrpSpPr>
        <p:grpSpPr>
          <a:xfrm>
            <a:off x="1561908" y="1806465"/>
            <a:ext cx="9068184" cy="3297648"/>
            <a:chOff x="642298" y="1413529"/>
            <a:chExt cx="10228979" cy="4030943"/>
          </a:xfrm>
        </p:grpSpPr>
        <p:pic>
          <p:nvPicPr>
            <p:cNvPr id="9" name="Picture 8">
              <a:extLst>
                <a:ext uri="{FF2B5EF4-FFF2-40B4-BE49-F238E27FC236}">
                  <a16:creationId xmlns:a16="http://schemas.microsoft.com/office/drawing/2014/main" id="{05A1A094-F709-F6FD-A4EC-8BE9428D76DD}"/>
                </a:ext>
              </a:extLst>
            </p:cNvPr>
            <p:cNvPicPr>
              <a:picLocks noChangeAspect="1"/>
            </p:cNvPicPr>
            <p:nvPr/>
          </p:nvPicPr>
          <p:blipFill>
            <a:blip r:embed="rId2"/>
            <a:stretch>
              <a:fillRect/>
            </a:stretch>
          </p:blipFill>
          <p:spPr>
            <a:xfrm>
              <a:off x="642298" y="1413529"/>
              <a:ext cx="4775276" cy="4030942"/>
            </a:xfrm>
            <a:prstGeom prst="rect">
              <a:avLst/>
            </a:prstGeom>
            <a:ln>
              <a:solidFill>
                <a:schemeClr val="bg1"/>
              </a:solidFill>
            </a:ln>
          </p:spPr>
        </p:pic>
        <p:pic>
          <p:nvPicPr>
            <p:cNvPr id="11" name="Picture 10">
              <a:extLst>
                <a:ext uri="{FF2B5EF4-FFF2-40B4-BE49-F238E27FC236}">
                  <a16:creationId xmlns:a16="http://schemas.microsoft.com/office/drawing/2014/main" id="{F9F1CFB2-41D1-B1A7-7CE4-4F52944C7EB3}"/>
                </a:ext>
              </a:extLst>
            </p:cNvPr>
            <p:cNvPicPr>
              <a:picLocks noChangeAspect="1"/>
            </p:cNvPicPr>
            <p:nvPr/>
          </p:nvPicPr>
          <p:blipFill>
            <a:blip r:embed="rId3"/>
            <a:stretch>
              <a:fillRect/>
            </a:stretch>
          </p:blipFill>
          <p:spPr>
            <a:xfrm>
              <a:off x="6096001" y="1413530"/>
              <a:ext cx="4775276" cy="4030942"/>
            </a:xfrm>
            <a:prstGeom prst="rect">
              <a:avLst/>
            </a:prstGeom>
            <a:ln>
              <a:solidFill>
                <a:schemeClr val="bg1"/>
              </a:solidFill>
            </a:ln>
          </p:spPr>
        </p:pic>
      </p:grpSp>
      <p:sp>
        <p:nvSpPr>
          <p:cNvPr id="3" name="TextBox 2">
            <a:extLst>
              <a:ext uri="{FF2B5EF4-FFF2-40B4-BE49-F238E27FC236}">
                <a16:creationId xmlns:a16="http://schemas.microsoft.com/office/drawing/2014/main" id="{7C7905D7-C21B-7051-A70F-F110BDDEBA32}"/>
              </a:ext>
            </a:extLst>
          </p:cNvPr>
          <p:cNvSpPr txBox="1"/>
          <p:nvPr/>
        </p:nvSpPr>
        <p:spPr>
          <a:xfrm>
            <a:off x="1248697" y="1243089"/>
            <a:ext cx="9694605" cy="369332"/>
          </a:xfrm>
          <a:prstGeom prst="rect">
            <a:avLst/>
          </a:prstGeom>
          <a:noFill/>
        </p:spPr>
        <p:txBody>
          <a:bodyPr wrap="square" rtlCol="0">
            <a:spAutoFit/>
          </a:bodyPr>
          <a:lstStyle/>
          <a:p>
            <a:pPr algn="ctr"/>
            <a:r>
              <a:rPr lang="en-IN" sz="1800"/>
              <a:t>Confirmations_5y must be greater than or equal to  WVR_Confirmations_5y &amp; Exchanges_3y</a:t>
            </a:r>
          </a:p>
        </p:txBody>
      </p:sp>
      <p:sp>
        <p:nvSpPr>
          <p:cNvPr id="4" name="TextBox 3">
            <a:extLst>
              <a:ext uri="{FF2B5EF4-FFF2-40B4-BE49-F238E27FC236}">
                <a16:creationId xmlns:a16="http://schemas.microsoft.com/office/drawing/2014/main" id="{B341683C-35C4-91D9-9C4D-5B195B9B3456}"/>
              </a:ext>
            </a:extLst>
          </p:cNvPr>
          <p:cNvSpPr txBox="1"/>
          <p:nvPr/>
        </p:nvSpPr>
        <p:spPr>
          <a:xfrm>
            <a:off x="1248697" y="5298156"/>
            <a:ext cx="9694605" cy="369332"/>
          </a:xfrm>
          <a:prstGeom prst="rect">
            <a:avLst/>
          </a:prstGeom>
          <a:noFill/>
        </p:spPr>
        <p:txBody>
          <a:bodyPr wrap="square" rtlCol="0">
            <a:spAutoFit/>
          </a:bodyPr>
          <a:lstStyle/>
          <a:p>
            <a:pPr algn="ctr"/>
            <a:r>
              <a:rPr lang="en-IN" sz="1800" b="1"/>
              <a:t>Constraint is followed</a:t>
            </a:r>
          </a:p>
        </p:txBody>
      </p:sp>
    </p:spTree>
    <p:extLst>
      <p:ext uri="{BB962C8B-B14F-4D97-AF65-F5344CB8AC3E}">
        <p14:creationId xmlns:p14="http://schemas.microsoft.com/office/powerpoint/2010/main" val="53907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0E77-465E-06D8-8FC4-980498503E69}"/>
              </a:ext>
            </a:extLst>
          </p:cNvPr>
          <p:cNvSpPr>
            <a:spLocks noGrp="1"/>
          </p:cNvSpPr>
          <p:nvPr>
            <p:ph type="ctrTitle"/>
          </p:nvPr>
        </p:nvSpPr>
        <p:spPr/>
        <p:txBody>
          <a:bodyPr/>
          <a:lstStyle/>
          <a:p>
            <a:r>
              <a:rPr lang="en-IN"/>
              <a:t>Validation- Actual Confirmation 5 Years, Confirmation 5 Years</a:t>
            </a:r>
          </a:p>
        </p:txBody>
      </p:sp>
      <p:sp>
        <p:nvSpPr>
          <p:cNvPr id="6" name="Date Placeholder 5">
            <a:extLst>
              <a:ext uri="{FF2B5EF4-FFF2-40B4-BE49-F238E27FC236}">
                <a16:creationId xmlns:a16="http://schemas.microsoft.com/office/drawing/2014/main" id="{5F38992A-385E-D174-F04E-19C8EE0E462D}"/>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Placeholder 6">
            <a:extLst>
              <a:ext uri="{FF2B5EF4-FFF2-40B4-BE49-F238E27FC236}">
                <a16:creationId xmlns:a16="http://schemas.microsoft.com/office/drawing/2014/main" id="{B05BEB86-76CC-FB0D-929E-721F5C34E416}"/>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43</a:t>
            </a:fld>
            <a:endParaRPr lang="en-US"/>
          </a:p>
        </p:txBody>
      </p:sp>
      <p:grpSp>
        <p:nvGrpSpPr>
          <p:cNvPr id="10" name="Group 9">
            <a:extLst>
              <a:ext uri="{FF2B5EF4-FFF2-40B4-BE49-F238E27FC236}">
                <a16:creationId xmlns:a16="http://schemas.microsoft.com/office/drawing/2014/main" id="{5BD8B857-D8CD-CC01-5487-160F468B0074}"/>
              </a:ext>
            </a:extLst>
          </p:cNvPr>
          <p:cNvGrpSpPr/>
          <p:nvPr/>
        </p:nvGrpSpPr>
        <p:grpSpPr>
          <a:xfrm>
            <a:off x="1401097" y="1940642"/>
            <a:ext cx="9389806" cy="2976716"/>
            <a:chOff x="599768" y="1396180"/>
            <a:chExt cx="10304206" cy="3392128"/>
          </a:xfrm>
        </p:grpSpPr>
        <p:graphicFrame>
          <p:nvGraphicFramePr>
            <p:cNvPr id="4" name="Chart 3">
              <a:extLst>
                <a:ext uri="{FF2B5EF4-FFF2-40B4-BE49-F238E27FC236}">
                  <a16:creationId xmlns:a16="http://schemas.microsoft.com/office/drawing/2014/main" id="{7C42D40A-CF3C-ABC2-D0C9-ABBCECA28D51}"/>
                </a:ext>
              </a:extLst>
            </p:cNvPr>
            <p:cNvGraphicFramePr>
              <a:graphicFrameLocks/>
            </p:cNvGraphicFramePr>
            <p:nvPr>
              <p:extLst>
                <p:ext uri="{D42A27DB-BD31-4B8C-83A1-F6EECF244321}">
                  <p14:modId xmlns:p14="http://schemas.microsoft.com/office/powerpoint/2010/main" val="887340017"/>
                </p:ext>
              </p:extLst>
            </p:nvPr>
          </p:nvGraphicFramePr>
          <p:xfrm>
            <a:off x="6096000" y="1396180"/>
            <a:ext cx="4807974" cy="33921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1F179E1E-4A08-E538-0433-E6B86B72A022}"/>
                </a:ext>
              </a:extLst>
            </p:cNvPr>
            <p:cNvGraphicFramePr>
              <a:graphicFrameLocks/>
            </p:cNvGraphicFramePr>
            <p:nvPr>
              <p:extLst>
                <p:ext uri="{D42A27DB-BD31-4B8C-83A1-F6EECF244321}">
                  <p14:modId xmlns:p14="http://schemas.microsoft.com/office/powerpoint/2010/main" val="854188348"/>
                </p:ext>
              </p:extLst>
            </p:nvPr>
          </p:nvGraphicFramePr>
          <p:xfrm>
            <a:off x="599768" y="1396181"/>
            <a:ext cx="4807974" cy="3392127"/>
          </p:xfrm>
          <a:graphic>
            <a:graphicData uri="http://schemas.openxmlformats.org/drawingml/2006/chart">
              <c:chart xmlns:c="http://schemas.openxmlformats.org/drawingml/2006/chart" xmlns:r="http://schemas.openxmlformats.org/officeDocument/2006/relationships" r:id="rId3"/>
            </a:graphicData>
          </a:graphic>
        </p:graphicFrame>
      </p:grpSp>
      <p:sp>
        <p:nvSpPr>
          <p:cNvPr id="3" name="TextBox 2">
            <a:extLst>
              <a:ext uri="{FF2B5EF4-FFF2-40B4-BE49-F238E27FC236}">
                <a16:creationId xmlns:a16="http://schemas.microsoft.com/office/drawing/2014/main" id="{1C70F02C-2D72-B4E0-D453-2D80B31A209A}"/>
              </a:ext>
            </a:extLst>
          </p:cNvPr>
          <p:cNvSpPr txBox="1"/>
          <p:nvPr/>
        </p:nvSpPr>
        <p:spPr>
          <a:xfrm>
            <a:off x="1858297" y="1241719"/>
            <a:ext cx="8475406" cy="369332"/>
          </a:xfrm>
          <a:prstGeom prst="rect">
            <a:avLst/>
          </a:prstGeom>
          <a:noFill/>
        </p:spPr>
        <p:txBody>
          <a:bodyPr wrap="square" rtlCol="0">
            <a:spAutoFit/>
          </a:bodyPr>
          <a:lstStyle/>
          <a:p>
            <a:pPr algn="ctr"/>
            <a:r>
              <a:rPr lang="en-IN" sz="1800"/>
              <a:t>Actual_Confirmation_5y -&gt; 1 only when Confirmation_5y &gt; 1000</a:t>
            </a:r>
            <a:endParaRPr lang="en-IN"/>
          </a:p>
        </p:txBody>
      </p:sp>
      <p:sp>
        <p:nvSpPr>
          <p:cNvPr id="5" name="TextBox 4">
            <a:extLst>
              <a:ext uri="{FF2B5EF4-FFF2-40B4-BE49-F238E27FC236}">
                <a16:creationId xmlns:a16="http://schemas.microsoft.com/office/drawing/2014/main" id="{4501ACA1-DD5B-3772-B333-1304750C87D5}"/>
              </a:ext>
            </a:extLst>
          </p:cNvPr>
          <p:cNvSpPr txBox="1"/>
          <p:nvPr/>
        </p:nvSpPr>
        <p:spPr>
          <a:xfrm>
            <a:off x="1248697" y="5298156"/>
            <a:ext cx="9694605" cy="369332"/>
          </a:xfrm>
          <a:prstGeom prst="rect">
            <a:avLst/>
          </a:prstGeom>
          <a:noFill/>
        </p:spPr>
        <p:txBody>
          <a:bodyPr wrap="square" rtlCol="0">
            <a:spAutoFit/>
          </a:bodyPr>
          <a:lstStyle/>
          <a:p>
            <a:pPr algn="ctr"/>
            <a:r>
              <a:rPr lang="en-IN" sz="1800" b="1"/>
              <a:t>Constraint is followed</a:t>
            </a:r>
          </a:p>
        </p:txBody>
      </p:sp>
    </p:spTree>
    <p:extLst>
      <p:ext uri="{BB962C8B-B14F-4D97-AF65-F5344CB8AC3E}">
        <p14:creationId xmlns:p14="http://schemas.microsoft.com/office/powerpoint/2010/main" val="2710924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t>Entity Relationship Diagram</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181281"/>
            <a:ext cx="487680" cy="365760"/>
          </a:xfrm>
          <a:prstGeom prst="ellipse">
            <a:avLst/>
          </a:prstGeom>
        </p:spPr>
        <p:txBody>
          <a:bodyPr/>
          <a:lstStyle/>
          <a:p>
            <a:fld id="{8A7A6979-0714-4377-B894-6BE4C2D6E202}" type="slidenum">
              <a:rPr lang="en-US" smtClean="0"/>
              <a:pPr/>
              <a:t>44</a:t>
            </a:fld>
            <a:endParaRPr lang="en-US"/>
          </a:p>
        </p:txBody>
      </p:sp>
      <p:pic>
        <p:nvPicPr>
          <p:cNvPr id="4" name="Picture 3" descr="Diagram&#10;&#10;Description automatically generated">
            <a:extLst>
              <a:ext uri="{FF2B5EF4-FFF2-40B4-BE49-F238E27FC236}">
                <a16:creationId xmlns:a16="http://schemas.microsoft.com/office/drawing/2014/main" id="{4DE58B56-F880-4DAB-F0A4-8F85A91C0799}"/>
              </a:ext>
            </a:extLst>
          </p:cNvPr>
          <p:cNvPicPr>
            <a:picLocks noChangeAspect="1"/>
          </p:cNvPicPr>
          <p:nvPr/>
        </p:nvPicPr>
        <p:blipFill>
          <a:blip r:embed="rId3"/>
          <a:stretch>
            <a:fillRect/>
          </a:stretch>
        </p:blipFill>
        <p:spPr>
          <a:xfrm>
            <a:off x="2481780" y="1312391"/>
            <a:ext cx="7000358" cy="4394010"/>
          </a:xfrm>
          <a:prstGeom prst="rect">
            <a:avLst/>
          </a:prstGeom>
        </p:spPr>
      </p:pic>
    </p:spTree>
    <p:extLst>
      <p:ext uri="{BB962C8B-B14F-4D97-AF65-F5344CB8AC3E}">
        <p14:creationId xmlns:p14="http://schemas.microsoft.com/office/powerpoint/2010/main" val="443569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Data Dictionary</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181281"/>
            <a:ext cx="487680" cy="365760"/>
          </a:xfrm>
          <a:prstGeom prst="ellipse">
            <a:avLst/>
          </a:prstGeom>
        </p:spPr>
        <p:txBody>
          <a:bodyPr/>
          <a:lstStyle/>
          <a:p>
            <a:fld id="{8A7A6979-0714-4377-B894-6BE4C2D6E202}" type="slidenum">
              <a:rPr lang="en-US" smtClean="0"/>
              <a:pPr/>
              <a:t>45</a:t>
            </a:fld>
            <a:endParaRPr lang="en-US"/>
          </a:p>
        </p:txBody>
      </p:sp>
      <p:graphicFrame>
        <p:nvGraphicFramePr>
          <p:cNvPr id="7" name="Table 6">
            <a:extLst>
              <a:ext uri="{FF2B5EF4-FFF2-40B4-BE49-F238E27FC236}">
                <a16:creationId xmlns:a16="http://schemas.microsoft.com/office/drawing/2014/main" id="{AF05E0B4-1A8F-481A-71F8-6D3F8E170FBD}"/>
              </a:ext>
            </a:extLst>
          </p:cNvPr>
          <p:cNvGraphicFramePr>
            <a:graphicFrameLocks noGrp="1"/>
          </p:cNvGraphicFramePr>
          <p:nvPr>
            <p:extLst>
              <p:ext uri="{D42A27DB-BD31-4B8C-83A1-F6EECF244321}">
                <p14:modId xmlns:p14="http://schemas.microsoft.com/office/powerpoint/2010/main" val="3950611411"/>
              </p:ext>
            </p:extLst>
          </p:nvPr>
        </p:nvGraphicFramePr>
        <p:xfrm>
          <a:off x="1043554" y="1199987"/>
          <a:ext cx="7916862" cy="3119772"/>
        </p:xfrm>
        <a:graphic>
          <a:graphicData uri="http://schemas.openxmlformats.org/drawingml/2006/table">
            <a:tbl>
              <a:tblPr/>
              <a:tblGrid>
                <a:gridCol w="1426547">
                  <a:extLst>
                    <a:ext uri="{9D8B030D-6E8A-4147-A177-3AD203B41FA5}">
                      <a16:colId xmlns:a16="http://schemas.microsoft.com/office/drawing/2014/main" val="3864080118"/>
                    </a:ext>
                  </a:extLst>
                </a:gridCol>
                <a:gridCol w="2673594">
                  <a:extLst>
                    <a:ext uri="{9D8B030D-6E8A-4147-A177-3AD203B41FA5}">
                      <a16:colId xmlns:a16="http://schemas.microsoft.com/office/drawing/2014/main" val="605152528"/>
                    </a:ext>
                  </a:extLst>
                </a:gridCol>
                <a:gridCol w="642419">
                  <a:extLst>
                    <a:ext uri="{9D8B030D-6E8A-4147-A177-3AD203B41FA5}">
                      <a16:colId xmlns:a16="http://schemas.microsoft.com/office/drawing/2014/main" val="3598710717"/>
                    </a:ext>
                  </a:extLst>
                </a:gridCol>
                <a:gridCol w="3174302">
                  <a:extLst>
                    <a:ext uri="{9D8B030D-6E8A-4147-A177-3AD203B41FA5}">
                      <a16:colId xmlns:a16="http://schemas.microsoft.com/office/drawing/2014/main" val="3551230695"/>
                    </a:ext>
                  </a:extLst>
                </a:gridCol>
              </a:tblGrid>
              <a:tr h="259981">
                <a:tc gridSpan="4">
                  <a:txBody>
                    <a:bodyPr/>
                    <a:lstStyle/>
                    <a:p>
                      <a:pPr algn="ctr" fontAlgn="b"/>
                      <a:r>
                        <a:rPr lang="en-IN" sz="1100" b="1" i="0" u="none" strike="noStrike">
                          <a:solidFill>
                            <a:srgbClr val="000000"/>
                          </a:solidFill>
                          <a:effectLst/>
                          <a:latin typeface="Calibri" panose="020F0502020204030204" pitchFamily="34" charset="0"/>
                        </a:rPr>
                        <a:t>Member Data</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6186691"/>
                  </a:ext>
                </a:extLst>
              </a:tr>
              <a:tr h="259981">
                <a:tc>
                  <a:txBody>
                    <a:bodyPr/>
                    <a:lstStyle/>
                    <a:p>
                      <a:pPr algn="l" fontAlgn="b"/>
                      <a:r>
                        <a:rPr lang="en-IN" sz="1100" b="1" i="0" u="none" strike="noStrike">
                          <a:solidFill>
                            <a:srgbClr val="000000"/>
                          </a:solidFill>
                          <a:effectLst/>
                          <a:latin typeface="Calibri" panose="020F0502020204030204" pitchFamily="34" charset="0"/>
                        </a:rPr>
                        <a:t>Columns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Description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Data Type</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Comments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61772415"/>
                  </a:ext>
                </a:extLst>
              </a:tr>
              <a:tr h="259981">
                <a:tc>
                  <a:txBody>
                    <a:bodyPr/>
                    <a:lstStyle/>
                    <a:p>
                      <a:pPr algn="l" fontAlgn="b"/>
                      <a:r>
                        <a:rPr lang="en-IN" sz="1100" b="0" i="0" u="none" strike="noStrike">
                          <a:solidFill>
                            <a:srgbClr val="000000"/>
                          </a:solidFill>
                          <a:effectLst/>
                          <a:latin typeface="Calibri" panose="020F0502020204030204" pitchFamily="34" charset="0"/>
                        </a:rPr>
                        <a:t>ID</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Unique ID of Inbound</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Integer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Randomly generated</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430736"/>
                  </a:ext>
                </a:extLst>
              </a:tr>
              <a:tr h="259981">
                <a:tc>
                  <a:txBody>
                    <a:bodyPr/>
                    <a:lstStyle/>
                    <a:p>
                      <a:pPr algn="l" fontAlgn="b"/>
                      <a:r>
                        <a:rPr lang="en-IN" sz="1100" b="0" i="0" u="none" strike="noStrike">
                          <a:solidFill>
                            <a:srgbClr val="000000"/>
                          </a:solidFill>
                          <a:effectLst/>
                          <a:latin typeface="Calibri" panose="020F0502020204030204" pitchFamily="34" charset="0"/>
                        </a:rPr>
                        <a:t>Membership_Tenure</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Duration of membership</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Float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8309095"/>
                  </a:ext>
                </a:extLst>
              </a:tr>
              <a:tr h="259981">
                <a:tc>
                  <a:txBody>
                    <a:bodyPr/>
                    <a:lstStyle/>
                    <a:p>
                      <a:pPr algn="l" fontAlgn="b"/>
                      <a:r>
                        <a:rPr lang="en-IN" sz="1100" b="0" i="0" u="none" strike="noStrike">
                          <a:solidFill>
                            <a:srgbClr val="000000"/>
                          </a:solidFill>
                          <a:effectLst/>
                          <a:latin typeface="Calibri" panose="020F0502020204030204" pitchFamily="34" charset="0"/>
                        </a:rPr>
                        <a:t>Inbound_Product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Product used for Inbound</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String</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9066036"/>
                  </a:ext>
                </a:extLst>
              </a:tr>
              <a:tr h="259981">
                <a:tc>
                  <a:txBody>
                    <a:bodyPr/>
                    <a:lstStyle/>
                    <a:p>
                      <a:pPr algn="l" fontAlgn="b"/>
                      <a:r>
                        <a:rPr lang="en-IN" sz="1100" b="0" i="0" u="none" strike="noStrike">
                          <a:solidFill>
                            <a:srgbClr val="000000"/>
                          </a:solidFill>
                          <a:effectLst/>
                          <a:latin typeface="Calibri" panose="020F0502020204030204" pitchFamily="34" charset="0"/>
                        </a:rPr>
                        <a:t>Sale_NonSale</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Sale vs Non-Sale resort site</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String</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405844"/>
                  </a:ext>
                </a:extLst>
              </a:tr>
              <a:tr h="259981">
                <a:tc>
                  <a:txBody>
                    <a:bodyPr/>
                    <a:lstStyle/>
                    <a:p>
                      <a:pPr algn="l" fontAlgn="b"/>
                      <a:r>
                        <a:rPr lang="en-IN" sz="1100" b="0" i="0" u="none" strike="noStrike">
                          <a:solidFill>
                            <a:srgbClr val="000000"/>
                          </a:solidFill>
                          <a:effectLst/>
                          <a:latin typeface="Calibri" panose="020F0502020204030204" pitchFamily="34" charset="0"/>
                        </a:rPr>
                        <a:t>Resort_Location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Classification of resort's geographical location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String</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687729"/>
                  </a:ext>
                </a:extLst>
              </a:tr>
              <a:tr h="259981">
                <a:tc>
                  <a:txBody>
                    <a:bodyPr/>
                    <a:lstStyle/>
                    <a:p>
                      <a:pPr algn="l" fontAlgn="b"/>
                      <a:r>
                        <a:rPr lang="en-IN" sz="1100" b="0" i="0" u="none" strike="noStrike">
                          <a:solidFill>
                            <a:srgbClr val="000000"/>
                          </a:solidFill>
                          <a:effectLst/>
                          <a:latin typeface="Calibri" panose="020F0502020204030204" pitchFamily="34" charset="0"/>
                        </a:rPr>
                        <a:t>Ownership_Segment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Member's ownership segment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String</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4733322"/>
                  </a:ext>
                </a:extLst>
              </a:tr>
              <a:tr h="259981">
                <a:tc>
                  <a:txBody>
                    <a:bodyPr/>
                    <a:lstStyle/>
                    <a:p>
                      <a:pPr algn="l" fontAlgn="b"/>
                      <a:r>
                        <a:rPr lang="en-IN" sz="1100" b="0" i="0" u="none" strike="noStrike">
                          <a:solidFill>
                            <a:srgbClr val="000000"/>
                          </a:solidFill>
                          <a:effectLst/>
                          <a:latin typeface="Calibri" panose="020F0502020204030204" pitchFamily="34" charset="0"/>
                        </a:rPr>
                        <a:t>Confirmations_5y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Confirmations over 5 years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Integer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Capped at 19 (For Company members)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9847855"/>
                  </a:ext>
                </a:extLst>
              </a:tr>
              <a:tr h="259981">
                <a:tc>
                  <a:txBody>
                    <a:bodyPr/>
                    <a:lstStyle/>
                    <a:p>
                      <a:pPr algn="l" fontAlgn="b"/>
                      <a:r>
                        <a:rPr lang="en-IN" sz="1100" b="0" i="0" u="none" strike="noStrike">
                          <a:solidFill>
                            <a:srgbClr val="000000"/>
                          </a:solidFill>
                          <a:effectLst/>
                          <a:latin typeface="Calibri" panose="020F0502020204030204" pitchFamily="34" charset="0"/>
                        </a:rPr>
                        <a:t>Actual_Confirmation_5y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Actual confirmation over 5 years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Binary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Indicates if member had more than 1000 confirmations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55243"/>
                  </a:ext>
                </a:extLst>
              </a:tr>
              <a:tr h="259981">
                <a:tc>
                  <a:txBody>
                    <a:bodyPr/>
                    <a:lstStyle/>
                    <a:p>
                      <a:pPr algn="l" fontAlgn="b"/>
                      <a:r>
                        <a:rPr lang="en-IN" sz="1100" b="0" i="0" u="none" strike="noStrike">
                          <a:solidFill>
                            <a:srgbClr val="000000"/>
                          </a:solidFill>
                          <a:effectLst/>
                          <a:latin typeface="Calibri" panose="020F0502020204030204" pitchFamily="34" charset="0"/>
                        </a:rPr>
                        <a:t>WVR_Confirmations_5y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Confirmations to WVR over 5 years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Integer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Capped at 8 (For Company members)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786942"/>
                  </a:ext>
                </a:extLst>
              </a:tr>
              <a:tr h="259981">
                <a:tc>
                  <a:txBody>
                    <a:bodyPr/>
                    <a:lstStyle/>
                    <a:p>
                      <a:pPr algn="l" fontAlgn="b"/>
                      <a:r>
                        <a:rPr lang="en-IN" sz="1100" b="0" i="0" u="none" strike="noStrike">
                          <a:solidFill>
                            <a:srgbClr val="000000"/>
                          </a:solidFill>
                          <a:effectLst/>
                          <a:latin typeface="Calibri" panose="020F0502020204030204" pitchFamily="34" charset="0"/>
                        </a:rPr>
                        <a:t>Exchanges_3y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Exchanges over 3 years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Integer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Capped at 13 (For Company members)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164194"/>
                  </a:ext>
                </a:extLst>
              </a:tr>
            </a:tbl>
          </a:graphicData>
        </a:graphic>
      </p:graphicFrame>
      <p:graphicFrame>
        <p:nvGraphicFramePr>
          <p:cNvPr id="9" name="Table 8">
            <a:extLst>
              <a:ext uri="{FF2B5EF4-FFF2-40B4-BE49-F238E27FC236}">
                <a16:creationId xmlns:a16="http://schemas.microsoft.com/office/drawing/2014/main" id="{908AF77F-3C81-A152-511F-7589E9A94B1E}"/>
              </a:ext>
            </a:extLst>
          </p:cNvPr>
          <p:cNvGraphicFramePr>
            <a:graphicFrameLocks noGrp="1"/>
          </p:cNvGraphicFramePr>
          <p:nvPr>
            <p:extLst>
              <p:ext uri="{D42A27DB-BD31-4B8C-83A1-F6EECF244321}">
                <p14:modId xmlns:p14="http://schemas.microsoft.com/office/powerpoint/2010/main" val="2743586945"/>
              </p:ext>
            </p:extLst>
          </p:nvPr>
        </p:nvGraphicFramePr>
        <p:xfrm>
          <a:off x="1042736" y="4623563"/>
          <a:ext cx="7916861" cy="939112"/>
        </p:xfrm>
        <a:graphic>
          <a:graphicData uri="http://schemas.openxmlformats.org/drawingml/2006/table">
            <a:tbl>
              <a:tblPr/>
              <a:tblGrid>
                <a:gridCol w="1598598">
                  <a:extLst>
                    <a:ext uri="{9D8B030D-6E8A-4147-A177-3AD203B41FA5}">
                      <a16:colId xmlns:a16="http://schemas.microsoft.com/office/drawing/2014/main" val="2106918238"/>
                    </a:ext>
                  </a:extLst>
                </a:gridCol>
                <a:gridCol w="2550142">
                  <a:extLst>
                    <a:ext uri="{9D8B030D-6E8A-4147-A177-3AD203B41FA5}">
                      <a16:colId xmlns:a16="http://schemas.microsoft.com/office/drawing/2014/main" val="1792480609"/>
                    </a:ext>
                  </a:extLst>
                </a:gridCol>
                <a:gridCol w="1294102">
                  <a:extLst>
                    <a:ext uri="{9D8B030D-6E8A-4147-A177-3AD203B41FA5}">
                      <a16:colId xmlns:a16="http://schemas.microsoft.com/office/drawing/2014/main" val="665483278"/>
                    </a:ext>
                  </a:extLst>
                </a:gridCol>
                <a:gridCol w="2474019">
                  <a:extLst>
                    <a:ext uri="{9D8B030D-6E8A-4147-A177-3AD203B41FA5}">
                      <a16:colId xmlns:a16="http://schemas.microsoft.com/office/drawing/2014/main" val="1812672174"/>
                    </a:ext>
                  </a:extLst>
                </a:gridCol>
              </a:tblGrid>
              <a:tr h="234778">
                <a:tc gridSpan="4">
                  <a:txBody>
                    <a:bodyPr/>
                    <a:lstStyle/>
                    <a:p>
                      <a:pPr algn="ctr" fontAlgn="b"/>
                      <a:r>
                        <a:rPr lang="en-IN" sz="1100" b="1" i="0" u="none" strike="noStrike">
                          <a:solidFill>
                            <a:srgbClr val="000000"/>
                          </a:solidFill>
                          <a:effectLst/>
                          <a:latin typeface="Calibri" panose="020F0502020204030204" pitchFamily="34" charset="0"/>
                        </a:rPr>
                        <a:t>Target Data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50722728"/>
                  </a:ext>
                </a:extLst>
              </a:tr>
              <a:tr h="234778">
                <a:tc>
                  <a:txBody>
                    <a:bodyPr/>
                    <a:lstStyle/>
                    <a:p>
                      <a:pPr algn="l" fontAlgn="b"/>
                      <a:r>
                        <a:rPr lang="en-IN" sz="1100" b="1" i="0" u="none" strike="noStrike">
                          <a:solidFill>
                            <a:srgbClr val="000000"/>
                          </a:solidFill>
                          <a:effectLst/>
                          <a:latin typeface="Calibri" panose="020F0502020204030204" pitchFamily="34" charset="0"/>
                        </a:rPr>
                        <a:t>Columns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Description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Data Type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IN" sz="1100" b="1" i="0" u="none" strike="noStrike">
                          <a:solidFill>
                            <a:srgbClr val="000000"/>
                          </a:solidFill>
                          <a:effectLst/>
                          <a:latin typeface="Calibri" panose="020F0502020204030204" pitchFamily="34" charset="0"/>
                        </a:rPr>
                        <a:t>Comments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17468874"/>
                  </a:ext>
                </a:extLst>
              </a:tr>
              <a:tr h="234778">
                <a:tc>
                  <a:txBody>
                    <a:bodyPr/>
                    <a:lstStyle/>
                    <a:p>
                      <a:pPr algn="l" fontAlgn="b"/>
                      <a:r>
                        <a:rPr lang="en-IN" sz="1100" b="0" i="0" u="none" strike="noStrike">
                          <a:solidFill>
                            <a:srgbClr val="000000"/>
                          </a:solidFill>
                          <a:effectLst/>
                          <a:latin typeface="Calibri" panose="020F0502020204030204" pitchFamily="34" charset="0"/>
                        </a:rPr>
                        <a:t>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Unique ID of Inbound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Integer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Randomly generated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917983"/>
                  </a:ext>
                </a:extLst>
              </a:tr>
              <a:tr h="234778">
                <a:tc>
                  <a:txBody>
                    <a:bodyPr/>
                    <a:lstStyle/>
                    <a:p>
                      <a:pPr algn="l" fontAlgn="b"/>
                      <a:r>
                        <a:rPr lang="en-IN" sz="1100" b="0" i="0" u="none" strike="noStrike">
                          <a:solidFill>
                            <a:srgbClr val="000000"/>
                          </a:solidFill>
                          <a:effectLst/>
                          <a:latin typeface="Calibri" panose="020F0502020204030204" pitchFamily="34" charset="0"/>
                        </a:rPr>
                        <a:t>Confirmation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If member confirmed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Binary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Target variable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4014736"/>
                  </a:ext>
                </a:extLst>
              </a:tr>
            </a:tbl>
          </a:graphicData>
        </a:graphic>
      </p:graphicFrame>
    </p:spTree>
    <p:extLst>
      <p:ext uri="{BB962C8B-B14F-4D97-AF65-F5344CB8AC3E}">
        <p14:creationId xmlns:p14="http://schemas.microsoft.com/office/powerpoint/2010/main" val="97464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Data Summary</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181281"/>
            <a:ext cx="487680" cy="365760"/>
          </a:xfrm>
          <a:prstGeom prst="ellipse">
            <a:avLst/>
          </a:prstGeom>
        </p:spPr>
        <p:txBody>
          <a:bodyPr/>
          <a:lstStyle/>
          <a:p>
            <a:fld id="{8A7A6979-0714-4377-B894-6BE4C2D6E202}" type="slidenum">
              <a:rPr lang="en-US" smtClean="0"/>
              <a:pPr/>
              <a:t>46</a:t>
            </a:fld>
            <a:endParaRPr lang="en-US"/>
          </a:p>
        </p:txBody>
      </p:sp>
      <p:grpSp>
        <p:nvGrpSpPr>
          <p:cNvPr id="20" name="Group 19">
            <a:extLst>
              <a:ext uri="{FF2B5EF4-FFF2-40B4-BE49-F238E27FC236}">
                <a16:creationId xmlns:a16="http://schemas.microsoft.com/office/drawing/2014/main" id="{320F571E-8D60-86D3-12FC-D5782DD1633B}"/>
              </a:ext>
            </a:extLst>
          </p:cNvPr>
          <p:cNvGrpSpPr/>
          <p:nvPr/>
        </p:nvGrpSpPr>
        <p:grpSpPr>
          <a:xfrm>
            <a:off x="80864" y="1407463"/>
            <a:ext cx="12039608" cy="1190025"/>
            <a:chOff x="80864" y="1360808"/>
            <a:chExt cx="12039608" cy="1190025"/>
          </a:xfrm>
        </p:grpSpPr>
        <p:grpSp>
          <p:nvGrpSpPr>
            <p:cNvPr id="18" name="Group 17">
              <a:extLst>
                <a:ext uri="{FF2B5EF4-FFF2-40B4-BE49-F238E27FC236}">
                  <a16:creationId xmlns:a16="http://schemas.microsoft.com/office/drawing/2014/main" id="{47358179-6E7E-BCB0-78C2-193F80E98CFF}"/>
                </a:ext>
              </a:extLst>
            </p:cNvPr>
            <p:cNvGrpSpPr/>
            <p:nvPr/>
          </p:nvGrpSpPr>
          <p:grpSpPr>
            <a:xfrm>
              <a:off x="4501024" y="1363327"/>
              <a:ext cx="3240836" cy="1187506"/>
              <a:chOff x="4401096" y="1495606"/>
              <a:chExt cx="3240836" cy="1187506"/>
            </a:xfrm>
          </p:grpSpPr>
          <p:sp>
            <p:nvSpPr>
              <p:cNvPr id="3" name="TextBox 2">
                <a:extLst>
                  <a:ext uri="{FF2B5EF4-FFF2-40B4-BE49-F238E27FC236}">
                    <a16:creationId xmlns:a16="http://schemas.microsoft.com/office/drawing/2014/main" id="{43671E34-E754-2A88-4671-BCBFB9690550}"/>
                  </a:ext>
                </a:extLst>
              </p:cNvPr>
              <p:cNvSpPr txBox="1"/>
              <p:nvPr/>
            </p:nvSpPr>
            <p:spPr>
              <a:xfrm flipH="1">
                <a:off x="4401096" y="1495606"/>
                <a:ext cx="1092616" cy="584775"/>
              </a:xfrm>
              <a:prstGeom prst="rect">
                <a:avLst/>
              </a:prstGeom>
              <a:noFill/>
            </p:spPr>
            <p:txBody>
              <a:bodyPr wrap="square" lIns="91440" tIns="45720" rIns="91440" bIns="45720" rtlCol="0" anchor="t">
                <a:spAutoFit/>
              </a:bodyPr>
              <a:lstStyle/>
              <a:p>
                <a:pPr algn="r"/>
                <a:r>
                  <a:rPr lang="en-IN" sz="3200" b="1"/>
                  <a:t>56K</a:t>
                </a:r>
              </a:p>
            </p:txBody>
          </p:sp>
          <p:cxnSp>
            <p:nvCxnSpPr>
              <p:cNvPr id="8" name="Straight Connector 7">
                <a:extLst>
                  <a:ext uri="{FF2B5EF4-FFF2-40B4-BE49-F238E27FC236}">
                    <a16:creationId xmlns:a16="http://schemas.microsoft.com/office/drawing/2014/main" id="{18DEE321-B73F-6DA5-6753-ED4079988F44}"/>
                  </a:ext>
                </a:extLst>
              </p:cNvPr>
              <p:cNvCxnSpPr/>
              <p:nvPr/>
            </p:nvCxnSpPr>
            <p:spPr>
              <a:xfrm>
                <a:off x="5508718" y="1600761"/>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81F5A4-7FCD-4E85-BAF9-95D149D916F2}"/>
                  </a:ext>
                </a:extLst>
              </p:cNvPr>
              <p:cNvSpPr txBox="1"/>
              <p:nvPr/>
            </p:nvSpPr>
            <p:spPr>
              <a:xfrm>
                <a:off x="5508718" y="1498124"/>
                <a:ext cx="2133214" cy="923330"/>
              </a:xfrm>
              <a:prstGeom prst="rect">
                <a:avLst/>
              </a:prstGeom>
              <a:noFill/>
            </p:spPr>
            <p:txBody>
              <a:bodyPr wrap="square" rtlCol="0">
                <a:spAutoFit/>
              </a:bodyPr>
              <a:lstStyle/>
              <a:p>
                <a:r>
                  <a:rPr lang="en-IN"/>
                  <a:t>Rows of data</a:t>
                </a:r>
              </a:p>
              <a:p>
                <a:r>
                  <a:rPr lang="en-IN"/>
                  <a:t>Member level</a:t>
                </a:r>
              </a:p>
              <a:p>
                <a:r>
                  <a:rPr lang="en-IN"/>
                  <a:t>60% of actual data</a:t>
                </a:r>
              </a:p>
            </p:txBody>
          </p:sp>
        </p:grpSp>
        <p:grpSp>
          <p:nvGrpSpPr>
            <p:cNvPr id="19" name="Group 18">
              <a:extLst>
                <a:ext uri="{FF2B5EF4-FFF2-40B4-BE49-F238E27FC236}">
                  <a16:creationId xmlns:a16="http://schemas.microsoft.com/office/drawing/2014/main" id="{699847DD-BC90-DEAF-EB66-95EE2523BDB9}"/>
                </a:ext>
              </a:extLst>
            </p:cNvPr>
            <p:cNvGrpSpPr/>
            <p:nvPr/>
          </p:nvGrpSpPr>
          <p:grpSpPr>
            <a:xfrm>
              <a:off x="8123475" y="1360808"/>
              <a:ext cx="3996997" cy="1187507"/>
              <a:chOff x="8114139" y="1490378"/>
              <a:chExt cx="3996997" cy="1187507"/>
            </a:xfrm>
          </p:grpSpPr>
          <p:sp>
            <p:nvSpPr>
              <p:cNvPr id="11" name="TextBox 10">
                <a:extLst>
                  <a:ext uri="{FF2B5EF4-FFF2-40B4-BE49-F238E27FC236}">
                    <a16:creationId xmlns:a16="http://schemas.microsoft.com/office/drawing/2014/main" id="{E1599E4B-6714-55B8-50F2-3C24DA8D25D7}"/>
                  </a:ext>
                </a:extLst>
              </p:cNvPr>
              <p:cNvSpPr txBox="1"/>
              <p:nvPr/>
            </p:nvSpPr>
            <p:spPr>
              <a:xfrm flipH="1">
                <a:off x="8114139" y="1490378"/>
                <a:ext cx="1092616" cy="584775"/>
              </a:xfrm>
              <a:prstGeom prst="rect">
                <a:avLst/>
              </a:prstGeom>
              <a:noFill/>
            </p:spPr>
            <p:txBody>
              <a:bodyPr wrap="square" lIns="91440" tIns="45720" rIns="91440" bIns="45720" rtlCol="0" anchor="t">
                <a:spAutoFit/>
              </a:bodyPr>
              <a:lstStyle/>
              <a:p>
                <a:pPr algn="r"/>
                <a:r>
                  <a:rPr lang="en-IN" sz="3200" b="1"/>
                  <a:t>10</a:t>
                </a:r>
              </a:p>
            </p:txBody>
          </p:sp>
          <p:cxnSp>
            <p:nvCxnSpPr>
              <p:cNvPr id="12" name="Straight Connector 11">
                <a:extLst>
                  <a:ext uri="{FF2B5EF4-FFF2-40B4-BE49-F238E27FC236}">
                    <a16:creationId xmlns:a16="http://schemas.microsoft.com/office/drawing/2014/main" id="{898CCF60-2207-8665-9760-25F442D4CB01}"/>
                  </a:ext>
                </a:extLst>
              </p:cNvPr>
              <p:cNvCxnSpPr/>
              <p:nvPr/>
            </p:nvCxnSpPr>
            <p:spPr>
              <a:xfrm>
                <a:off x="9240422" y="1595534"/>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F7A782-ECF6-5EE4-5156-5E6395B14294}"/>
                  </a:ext>
                </a:extLst>
              </p:cNvPr>
              <p:cNvSpPr txBox="1"/>
              <p:nvPr/>
            </p:nvSpPr>
            <p:spPr>
              <a:xfrm>
                <a:off x="9240422" y="1492897"/>
                <a:ext cx="2870714" cy="923330"/>
              </a:xfrm>
              <a:prstGeom prst="rect">
                <a:avLst/>
              </a:prstGeom>
              <a:noFill/>
            </p:spPr>
            <p:txBody>
              <a:bodyPr wrap="square" rtlCol="0">
                <a:spAutoFit/>
              </a:bodyPr>
              <a:lstStyle/>
              <a:p>
                <a:r>
                  <a:rPr lang="en-IN"/>
                  <a:t>Columns in data</a:t>
                </a:r>
              </a:p>
              <a:p>
                <a:r>
                  <a:rPr lang="en-IN"/>
                  <a:t>Membership and historic transactions</a:t>
                </a:r>
              </a:p>
            </p:txBody>
          </p:sp>
        </p:grpSp>
        <p:grpSp>
          <p:nvGrpSpPr>
            <p:cNvPr id="17" name="Group 16">
              <a:extLst>
                <a:ext uri="{FF2B5EF4-FFF2-40B4-BE49-F238E27FC236}">
                  <a16:creationId xmlns:a16="http://schemas.microsoft.com/office/drawing/2014/main" id="{F9E48FC9-2A99-1FD4-A5C0-84CB944C63FB}"/>
                </a:ext>
              </a:extLst>
            </p:cNvPr>
            <p:cNvGrpSpPr/>
            <p:nvPr/>
          </p:nvGrpSpPr>
          <p:grpSpPr>
            <a:xfrm>
              <a:off x="80864" y="1360809"/>
              <a:ext cx="3928178" cy="1187506"/>
              <a:chOff x="177281" y="1495606"/>
              <a:chExt cx="3928178" cy="1187506"/>
            </a:xfrm>
          </p:grpSpPr>
          <p:sp>
            <p:nvSpPr>
              <p:cNvPr id="14" name="TextBox 13">
                <a:extLst>
                  <a:ext uri="{FF2B5EF4-FFF2-40B4-BE49-F238E27FC236}">
                    <a16:creationId xmlns:a16="http://schemas.microsoft.com/office/drawing/2014/main" id="{80E59719-F3B2-859B-240A-9E136908D3D9}"/>
                  </a:ext>
                </a:extLst>
              </p:cNvPr>
              <p:cNvSpPr txBox="1"/>
              <p:nvPr/>
            </p:nvSpPr>
            <p:spPr>
              <a:xfrm flipH="1">
                <a:off x="177281" y="1495606"/>
                <a:ext cx="575931" cy="584775"/>
              </a:xfrm>
              <a:prstGeom prst="rect">
                <a:avLst/>
              </a:prstGeom>
              <a:noFill/>
            </p:spPr>
            <p:txBody>
              <a:bodyPr wrap="square" lIns="91440" tIns="45720" rIns="91440" bIns="45720" rtlCol="0" anchor="t">
                <a:spAutoFit/>
              </a:bodyPr>
              <a:lstStyle/>
              <a:p>
                <a:pPr algn="r"/>
                <a:r>
                  <a:rPr lang="en-IN" sz="3200" b="1"/>
                  <a:t>2</a:t>
                </a:r>
              </a:p>
            </p:txBody>
          </p:sp>
          <p:cxnSp>
            <p:nvCxnSpPr>
              <p:cNvPr id="15" name="Straight Connector 14">
                <a:extLst>
                  <a:ext uri="{FF2B5EF4-FFF2-40B4-BE49-F238E27FC236}">
                    <a16:creationId xmlns:a16="http://schemas.microsoft.com/office/drawing/2014/main" id="{1953170B-0FC5-3720-73B6-0B73771A244C}"/>
                  </a:ext>
                </a:extLst>
              </p:cNvPr>
              <p:cNvCxnSpPr/>
              <p:nvPr/>
            </p:nvCxnSpPr>
            <p:spPr>
              <a:xfrm>
                <a:off x="786881" y="1600761"/>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C1C2BF-7C09-49BB-EC2F-9368B36E7DB8}"/>
                  </a:ext>
                </a:extLst>
              </p:cNvPr>
              <p:cNvSpPr txBox="1"/>
              <p:nvPr/>
            </p:nvSpPr>
            <p:spPr>
              <a:xfrm>
                <a:off x="786880" y="1498124"/>
                <a:ext cx="3318579" cy="923330"/>
              </a:xfrm>
              <a:prstGeom prst="rect">
                <a:avLst/>
              </a:prstGeom>
              <a:noFill/>
            </p:spPr>
            <p:txBody>
              <a:bodyPr wrap="square" rtlCol="0">
                <a:spAutoFit/>
              </a:bodyPr>
              <a:lstStyle/>
              <a:p>
                <a:r>
                  <a:rPr lang="en-IN"/>
                  <a:t>#Datasets</a:t>
                </a:r>
              </a:p>
              <a:p>
                <a:r>
                  <a:rPr lang="en-IN"/>
                  <a:t>Member data (Input features)</a:t>
                </a:r>
              </a:p>
              <a:p>
                <a:r>
                  <a:rPr lang="en-IN"/>
                  <a:t>Confirmation (Target variables)</a:t>
                </a:r>
              </a:p>
            </p:txBody>
          </p:sp>
        </p:grpSp>
      </p:grpSp>
      <p:sp>
        <p:nvSpPr>
          <p:cNvPr id="22" name="TextBox 21">
            <a:extLst>
              <a:ext uri="{FF2B5EF4-FFF2-40B4-BE49-F238E27FC236}">
                <a16:creationId xmlns:a16="http://schemas.microsoft.com/office/drawing/2014/main" id="{150FE078-0760-EF0C-3064-26F70EDB4291}"/>
              </a:ext>
            </a:extLst>
          </p:cNvPr>
          <p:cNvSpPr txBox="1"/>
          <p:nvPr/>
        </p:nvSpPr>
        <p:spPr>
          <a:xfrm>
            <a:off x="546931" y="3171964"/>
            <a:ext cx="2428057" cy="430887"/>
          </a:xfrm>
          <a:prstGeom prst="rect">
            <a:avLst/>
          </a:prstGeom>
          <a:noFill/>
        </p:spPr>
        <p:txBody>
          <a:bodyPr wrap="square" rtlCol="0">
            <a:spAutoFit/>
          </a:bodyPr>
          <a:lstStyle/>
          <a:p>
            <a:r>
              <a:rPr lang="en-IN" sz="2200" b="1">
                <a:latin typeface="+mj-lt"/>
              </a:rPr>
              <a:t>Feature Summary</a:t>
            </a:r>
          </a:p>
        </p:txBody>
      </p:sp>
      <p:grpSp>
        <p:nvGrpSpPr>
          <p:cNvPr id="43" name="Group 42">
            <a:extLst>
              <a:ext uri="{FF2B5EF4-FFF2-40B4-BE49-F238E27FC236}">
                <a16:creationId xmlns:a16="http://schemas.microsoft.com/office/drawing/2014/main" id="{CEA3476A-46C1-E7E1-F5CB-8B11344A96D5}"/>
              </a:ext>
            </a:extLst>
          </p:cNvPr>
          <p:cNvGrpSpPr/>
          <p:nvPr/>
        </p:nvGrpSpPr>
        <p:grpSpPr>
          <a:xfrm>
            <a:off x="83979" y="4161245"/>
            <a:ext cx="12036491" cy="1158607"/>
            <a:chOff x="83978" y="3788014"/>
            <a:chExt cx="11843659" cy="1158607"/>
          </a:xfrm>
        </p:grpSpPr>
        <p:grpSp>
          <p:nvGrpSpPr>
            <p:cNvPr id="26" name="Group 25">
              <a:extLst>
                <a:ext uri="{FF2B5EF4-FFF2-40B4-BE49-F238E27FC236}">
                  <a16:creationId xmlns:a16="http://schemas.microsoft.com/office/drawing/2014/main" id="{AFF85016-0398-2BEB-A147-D9B733C6E819}"/>
                </a:ext>
              </a:extLst>
            </p:cNvPr>
            <p:cNvGrpSpPr/>
            <p:nvPr/>
          </p:nvGrpSpPr>
          <p:grpSpPr>
            <a:xfrm>
              <a:off x="83978" y="3788014"/>
              <a:ext cx="2677879" cy="1147664"/>
              <a:chOff x="466533" y="3753439"/>
              <a:chExt cx="2677879" cy="1147664"/>
            </a:xfrm>
          </p:grpSpPr>
          <p:sp>
            <p:nvSpPr>
              <p:cNvPr id="23" name="TextBox 22">
                <a:extLst>
                  <a:ext uri="{FF2B5EF4-FFF2-40B4-BE49-F238E27FC236}">
                    <a16:creationId xmlns:a16="http://schemas.microsoft.com/office/drawing/2014/main" id="{AB9CB404-35EF-A209-1EA2-9CE6F78F8D44}"/>
                  </a:ext>
                </a:extLst>
              </p:cNvPr>
              <p:cNvSpPr txBox="1"/>
              <p:nvPr/>
            </p:nvSpPr>
            <p:spPr>
              <a:xfrm flipH="1">
                <a:off x="466533" y="3753439"/>
                <a:ext cx="1112448" cy="954107"/>
              </a:xfrm>
              <a:prstGeom prst="rect">
                <a:avLst/>
              </a:prstGeom>
              <a:noFill/>
            </p:spPr>
            <p:txBody>
              <a:bodyPr wrap="square" lIns="91440" tIns="45720" rIns="91440" bIns="45720" rtlCol="0" anchor="t">
                <a:spAutoFit/>
              </a:bodyPr>
              <a:lstStyle/>
              <a:p>
                <a:pPr algn="r"/>
                <a:r>
                  <a:rPr lang="en-IN" sz="2800" b="1"/>
                  <a:t>13 </a:t>
                </a:r>
              </a:p>
              <a:p>
                <a:pPr algn="r"/>
                <a:r>
                  <a:rPr lang="en-IN" sz="2800" b="1"/>
                  <a:t>Years</a:t>
                </a:r>
              </a:p>
            </p:txBody>
          </p:sp>
          <p:cxnSp>
            <p:nvCxnSpPr>
              <p:cNvPr id="24" name="Straight Connector 23">
                <a:extLst>
                  <a:ext uri="{FF2B5EF4-FFF2-40B4-BE49-F238E27FC236}">
                    <a16:creationId xmlns:a16="http://schemas.microsoft.com/office/drawing/2014/main" id="{BFB7F1F7-3001-7CD2-88BF-12D92702649C}"/>
                  </a:ext>
                </a:extLst>
              </p:cNvPr>
              <p:cNvCxnSpPr/>
              <p:nvPr/>
            </p:nvCxnSpPr>
            <p:spPr>
              <a:xfrm>
                <a:off x="1592994" y="3818752"/>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9D568F-CC3C-0620-7354-06FCB7ECED3E}"/>
                  </a:ext>
                </a:extLst>
              </p:cNvPr>
              <p:cNvSpPr txBox="1"/>
              <p:nvPr/>
            </p:nvSpPr>
            <p:spPr>
              <a:xfrm>
                <a:off x="1592994" y="3772101"/>
                <a:ext cx="1551418" cy="923330"/>
              </a:xfrm>
              <a:prstGeom prst="rect">
                <a:avLst/>
              </a:prstGeom>
              <a:noFill/>
            </p:spPr>
            <p:txBody>
              <a:bodyPr wrap="square" rtlCol="0">
                <a:spAutoFit/>
              </a:bodyPr>
              <a:lstStyle/>
              <a:p>
                <a:r>
                  <a:rPr lang="en-IN"/>
                  <a:t>Average </a:t>
                </a:r>
              </a:p>
              <a:p>
                <a:r>
                  <a:rPr lang="en-IN"/>
                  <a:t>Membership </a:t>
                </a:r>
              </a:p>
              <a:p>
                <a:r>
                  <a:rPr lang="en-IN"/>
                  <a:t>Duration</a:t>
                </a:r>
              </a:p>
            </p:txBody>
          </p:sp>
        </p:grpSp>
        <p:grpSp>
          <p:nvGrpSpPr>
            <p:cNvPr id="31" name="Group 30">
              <a:extLst>
                <a:ext uri="{FF2B5EF4-FFF2-40B4-BE49-F238E27FC236}">
                  <a16:creationId xmlns:a16="http://schemas.microsoft.com/office/drawing/2014/main" id="{FC7BB0E9-9BBC-A576-C2B0-69A71767A65F}"/>
                </a:ext>
              </a:extLst>
            </p:cNvPr>
            <p:cNvGrpSpPr/>
            <p:nvPr/>
          </p:nvGrpSpPr>
          <p:grpSpPr>
            <a:xfrm>
              <a:off x="3107950" y="3788014"/>
              <a:ext cx="2677880" cy="1147664"/>
              <a:chOff x="694708" y="3753439"/>
              <a:chExt cx="2677880" cy="1147664"/>
            </a:xfrm>
          </p:grpSpPr>
          <p:sp>
            <p:nvSpPr>
              <p:cNvPr id="32" name="TextBox 31">
                <a:extLst>
                  <a:ext uri="{FF2B5EF4-FFF2-40B4-BE49-F238E27FC236}">
                    <a16:creationId xmlns:a16="http://schemas.microsoft.com/office/drawing/2014/main" id="{A6319B8A-2189-E302-9DDC-1808C9F8A02F}"/>
                  </a:ext>
                </a:extLst>
              </p:cNvPr>
              <p:cNvSpPr txBox="1"/>
              <p:nvPr/>
            </p:nvSpPr>
            <p:spPr>
              <a:xfrm flipH="1">
                <a:off x="694708" y="3753439"/>
                <a:ext cx="1112448" cy="584775"/>
              </a:xfrm>
              <a:prstGeom prst="rect">
                <a:avLst/>
              </a:prstGeom>
              <a:noFill/>
            </p:spPr>
            <p:txBody>
              <a:bodyPr wrap="square" lIns="91440" tIns="45720" rIns="91440" bIns="45720" rtlCol="0" anchor="t">
                <a:spAutoFit/>
              </a:bodyPr>
              <a:lstStyle/>
              <a:p>
                <a:pPr algn="r"/>
                <a:r>
                  <a:rPr lang="en-IN" sz="3200" b="1"/>
                  <a:t>16</a:t>
                </a:r>
              </a:p>
            </p:txBody>
          </p:sp>
          <p:cxnSp>
            <p:nvCxnSpPr>
              <p:cNvPr id="33" name="Straight Connector 32">
                <a:extLst>
                  <a:ext uri="{FF2B5EF4-FFF2-40B4-BE49-F238E27FC236}">
                    <a16:creationId xmlns:a16="http://schemas.microsoft.com/office/drawing/2014/main" id="{F5F486D3-77AE-209D-95C3-5DB915C85696}"/>
                  </a:ext>
                </a:extLst>
              </p:cNvPr>
              <p:cNvCxnSpPr/>
              <p:nvPr/>
            </p:nvCxnSpPr>
            <p:spPr>
              <a:xfrm>
                <a:off x="1821169" y="3818752"/>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27F9F0-89FC-1600-CB8B-5EDE51E32A49}"/>
                  </a:ext>
                </a:extLst>
              </p:cNvPr>
              <p:cNvSpPr txBox="1"/>
              <p:nvPr/>
            </p:nvSpPr>
            <p:spPr>
              <a:xfrm>
                <a:off x="1821170" y="3772101"/>
                <a:ext cx="1551418" cy="646331"/>
              </a:xfrm>
              <a:prstGeom prst="rect">
                <a:avLst/>
              </a:prstGeom>
              <a:noFill/>
            </p:spPr>
            <p:txBody>
              <a:bodyPr wrap="square" rtlCol="0">
                <a:spAutoFit/>
              </a:bodyPr>
              <a:lstStyle/>
              <a:p>
                <a:r>
                  <a:rPr lang="en-IN"/>
                  <a:t>Resort Geographies</a:t>
                </a:r>
              </a:p>
            </p:txBody>
          </p:sp>
        </p:grpSp>
        <p:grpSp>
          <p:nvGrpSpPr>
            <p:cNvPr id="35" name="Group 34">
              <a:extLst>
                <a:ext uri="{FF2B5EF4-FFF2-40B4-BE49-F238E27FC236}">
                  <a16:creationId xmlns:a16="http://schemas.microsoft.com/office/drawing/2014/main" id="{5FA5B9EC-5410-16BC-05CA-0A75AA6C7A53}"/>
                </a:ext>
              </a:extLst>
            </p:cNvPr>
            <p:cNvGrpSpPr/>
            <p:nvPr/>
          </p:nvGrpSpPr>
          <p:grpSpPr>
            <a:xfrm>
              <a:off x="6369809" y="3788014"/>
              <a:ext cx="2677880" cy="1147664"/>
              <a:chOff x="740342" y="3753439"/>
              <a:chExt cx="2677880" cy="1147664"/>
            </a:xfrm>
          </p:grpSpPr>
          <p:sp>
            <p:nvSpPr>
              <p:cNvPr id="36" name="TextBox 35">
                <a:extLst>
                  <a:ext uri="{FF2B5EF4-FFF2-40B4-BE49-F238E27FC236}">
                    <a16:creationId xmlns:a16="http://schemas.microsoft.com/office/drawing/2014/main" id="{0FA14C7D-E1D1-F63F-DB37-C8D74C1B1A6D}"/>
                  </a:ext>
                </a:extLst>
              </p:cNvPr>
              <p:cNvSpPr txBox="1"/>
              <p:nvPr/>
            </p:nvSpPr>
            <p:spPr>
              <a:xfrm flipH="1">
                <a:off x="740342" y="3753439"/>
                <a:ext cx="1112448" cy="584775"/>
              </a:xfrm>
              <a:prstGeom prst="rect">
                <a:avLst/>
              </a:prstGeom>
              <a:noFill/>
            </p:spPr>
            <p:txBody>
              <a:bodyPr wrap="square" lIns="91440" tIns="45720" rIns="91440" bIns="45720" rtlCol="0" anchor="t">
                <a:spAutoFit/>
              </a:bodyPr>
              <a:lstStyle/>
              <a:p>
                <a:pPr algn="r"/>
                <a:r>
                  <a:rPr lang="en-IN" sz="3200" b="1"/>
                  <a:t>9</a:t>
                </a:r>
              </a:p>
            </p:txBody>
          </p:sp>
          <p:cxnSp>
            <p:nvCxnSpPr>
              <p:cNvPr id="37" name="Straight Connector 36">
                <a:extLst>
                  <a:ext uri="{FF2B5EF4-FFF2-40B4-BE49-F238E27FC236}">
                    <a16:creationId xmlns:a16="http://schemas.microsoft.com/office/drawing/2014/main" id="{08782D17-6EE8-F841-F1D0-7B73D0007741}"/>
                  </a:ext>
                </a:extLst>
              </p:cNvPr>
              <p:cNvCxnSpPr/>
              <p:nvPr/>
            </p:nvCxnSpPr>
            <p:spPr>
              <a:xfrm>
                <a:off x="1866804" y="3818752"/>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D47AF77-319E-1E32-218A-C1DB6686BD6F}"/>
                  </a:ext>
                </a:extLst>
              </p:cNvPr>
              <p:cNvSpPr txBox="1"/>
              <p:nvPr/>
            </p:nvSpPr>
            <p:spPr>
              <a:xfrm>
                <a:off x="1866804" y="3772101"/>
                <a:ext cx="1551418" cy="646331"/>
              </a:xfrm>
              <a:prstGeom prst="rect">
                <a:avLst/>
              </a:prstGeom>
              <a:noFill/>
            </p:spPr>
            <p:txBody>
              <a:bodyPr wrap="square" rtlCol="0">
                <a:spAutoFit/>
              </a:bodyPr>
              <a:lstStyle/>
              <a:p>
                <a:r>
                  <a:rPr lang="en-IN"/>
                  <a:t>Ownership Segments</a:t>
                </a:r>
              </a:p>
            </p:txBody>
          </p:sp>
        </p:grpSp>
        <p:grpSp>
          <p:nvGrpSpPr>
            <p:cNvPr id="39" name="Group 38">
              <a:extLst>
                <a:ext uri="{FF2B5EF4-FFF2-40B4-BE49-F238E27FC236}">
                  <a16:creationId xmlns:a16="http://schemas.microsoft.com/office/drawing/2014/main" id="{1A78D7B1-74D3-F2E8-BC7C-A9C0D4E12B13}"/>
                </a:ext>
              </a:extLst>
            </p:cNvPr>
            <p:cNvGrpSpPr/>
            <p:nvPr/>
          </p:nvGrpSpPr>
          <p:grpSpPr>
            <a:xfrm>
              <a:off x="9249758" y="3798957"/>
              <a:ext cx="2677879" cy="1147664"/>
              <a:chOff x="466533" y="3753439"/>
              <a:chExt cx="2677879" cy="1147664"/>
            </a:xfrm>
          </p:grpSpPr>
          <p:sp>
            <p:nvSpPr>
              <p:cNvPr id="40" name="TextBox 39">
                <a:extLst>
                  <a:ext uri="{FF2B5EF4-FFF2-40B4-BE49-F238E27FC236}">
                    <a16:creationId xmlns:a16="http://schemas.microsoft.com/office/drawing/2014/main" id="{02E4B261-A3EA-CC53-D334-19A77BC9B1A3}"/>
                  </a:ext>
                </a:extLst>
              </p:cNvPr>
              <p:cNvSpPr txBox="1"/>
              <p:nvPr/>
            </p:nvSpPr>
            <p:spPr>
              <a:xfrm flipH="1">
                <a:off x="466533" y="3753439"/>
                <a:ext cx="1112448" cy="584775"/>
              </a:xfrm>
              <a:prstGeom prst="rect">
                <a:avLst/>
              </a:prstGeom>
              <a:noFill/>
            </p:spPr>
            <p:txBody>
              <a:bodyPr wrap="square" lIns="91440" tIns="45720" rIns="91440" bIns="45720" rtlCol="0" anchor="t">
                <a:spAutoFit/>
              </a:bodyPr>
              <a:lstStyle/>
              <a:p>
                <a:pPr algn="r"/>
                <a:r>
                  <a:rPr lang="en-IN" sz="3200" b="1"/>
                  <a:t>3</a:t>
                </a:r>
              </a:p>
            </p:txBody>
          </p:sp>
          <p:cxnSp>
            <p:nvCxnSpPr>
              <p:cNvPr id="41" name="Straight Connector 40">
                <a:extLst>
                  <a:ext uri="{FF2B5EF4-FFF2-40B4-BE49-F238E27FC236}">
                    <a16:creationId xmlns:a16="http://schemas.microsoft.com/office/drawing/2014/main" id="{73A9491A-D204-CE66-F99A-EB0CD9A77F1B}"/>
                  </a:ext>
                </a:extLst>
              </p:cNvPr>
              <p:cNvCxnSpPr/>
              <p:nvPr/>
            </p:nvCxnSpPr>
            <p:spPr>
              <a:xfrm>
                <a:off x="1592994" y="3818752"/>
                <a:ext cx="0" cy="1082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D6B112F-4432-333B-FB93-60711D76F7FC}"/>
                  </a:ext>
                </a:extLst>
              </p:cNvPr>
              <p:cNvSpPr txBox="1"/>
              <p:nvPr/>
            </p:nvSpPr>
            <p:spPr>
              <a:xfrm>
                <a:off x="1592994" y="3772101"/>
                <a:ext cx="1551418" cy="646331"/>
              </a:xfrm>
              <a:prstGeom prst="rect">
                <a:avLst/>
              </a:prstGeom>
              <a:noFill/>
            </p:spPr>
            <p:txBody>
              <a:bodyPr wrap="square" rtlCol="0">
                <a:spAutoFit/>
              </a:bodyPr>
              <a:lstStyle/>
              <a:p>
                <a:r>
                  <a:rPr lang="en-IN"/>
                  <a:t>Inbound Products</a:t>
                </a:r>
              </a:p>
            </p:txBody>
          </p:sp>
        </p:grpSp>
      </p:grpSp>
      <p:cxnSp>
        <p:nvCxnSpPr>
          <p:cNvPr id="45" name="Straight Connector 44">
            <a:extLst>
              <a:ext uri="{FF2B5EF4-FFF2-40B4-BE49-F238E27FC236}">
                <a16:creationId xmlns:a16="http://schemas.microsoft.com/office/drawing/2014/main" id="{591B3B49-4CDF-E631-1C91-0B1385B2B98F}"/>
              </a:ext>
            </a:extLst>
          </p:cNvPr>
          <p:cNvCxnSpPr/>
          <p:nvPr/>
        </p:nvCxnSpPr>
        <p:spPr>
          <a:xfrm>
            <a:off x="412838" y="3631498"/>
            <a:ext cx="40171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767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Inbound Products Overview</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290611"/>
            <a:ext cx="487680" cy="365760"/>
          </a:xfrm>
          <a:prstGeom prst="ellipse">
            <a:avLst/>
          </a:prstGeom>
        </p:spPr>
        <p:txBody>
          <a:bodyPr/>
          <a:lstStyle/>
          <a:p>
            <a:fld id="{8A7A6979-0714-4377-B894-6BE4C2D6E202}" type="slidenum">
              <a:rPr lang="en-US" smtClean="0"/>
              <a:pPr/>
              <a:t>47</a:t>
            </a:fld>
            <a:endParaRPr lang="en-US"/>
          </a:p>
        </p:txBody>
      </p:sp>
      <p:sp>
        <p:nvSpPr>
          <p:cNvPr id="8" name="TextBox 7">
            <a:extLst>
              <a:ext uri="{FF2B5EF4-FFF2-40B4-BE49-F238E27FC236}">
                <a16:creationId xmlns:a16="http://schemas.microsoft.com/office/drawing/2014/main" id="{6AA61F15-0938-1135-FCBE-48934A9EBB47}"/>
              </a:ext>
            </a:extLst>
          </p:cNvPr>
          <p:cNvSpPr txBox="1"/>
          <p:nvPr/>
        </p:nvSpPr>
        <p:spPr>
          <a:xfrm>
            <a:off x="324469" y="1094675"/>
            <a:ext cx="7477747" cy="430887"/>
          </a:xfrm>
          <a:prstGeom prst="rect">
            <a:avLst/>
          </a:prstGeom>
          <a:noFill/>
        </p:spPr>
        <p:txBody>
          <a:bodyPr wrap="square" rtlCol="0">
            <a:spAutoFit/>
          </a:bodyPr>
          <a:lstStyle/>
          <a:p>
            <a:r>
              <a:rPr lang="en-IN" sz="2200" b="1">
                <a:latin typeface="+mj-lt"/>
              </a:rPr>
              <a:t>Distribution of Members and Tenure across Inbound Products</a:t>
            </a:r>
          </a:p>
        </p:txBody>
      </p:sp>
      <p:cxnSp>
        <p:nvCxnSpPr>
          <p:cNvPr id="10" name="Straight Connector 9">
            <a:extLst>
              <a:ext uri="{FF2B5EF4-FFF2-40B4-BE49-F238E27FC236}">
                <a16:creationId xmlns:a16="http://schemas.microsoft.com/office/drawing/2014/main" id="{62356CB2-5572-B0BA-09FE-F52FE481D877}"/>
              </a:ext>
            </a:extLst>
          </p:cNvPr>
          <p:cNvCxnSpPr>
            <a:cxnSpLocks/>
          </p:cNvCxnSpPr>
          <p:nvPr/>
        </p:nvCxnSpPr>
        <p:spPr>
          <a:xfrm>
            <a:off x="270587" y="1525562"/>
            <a:ext cx="7402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a:extLst>
              <a:ext uri="{FF2B5EF4-FFF2-40B4-BE49-F238E27FC236}">
                <a16:creationId xmlns:a16="http://schemas.microsoft.com/office/drawing/2014/main" id="{391A6594-85F7-5F7B-ABAE-811B5C6D341F}"/>
              </a:ext>
            </a:extLst>
          </p:cNvPr>
          <p:cNvGraphicFramePr>
            <a:graphicFrameLocks/>
          </p:cNvGraphicFramePr>
          <p:nvPr>
            <p:extLst>
              <p:ext uri="{D42A27DB-BD31-4B8C-83A1-F6EECF244321}">
                <p14:modId xmlns:p14="http://schemas.microsoft.com/office/powerpoint/2010/main" val="1897412622"/>
              </p:ext>
            </p:extLst>
          </p:nvPr>
        </p:nvGraphicFramePr>
        <p:xfrm>
          <a:off x="322663" y="1841501"/>
          <a:ext cx="3881813" cy="3529935"/>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4D1F2C24-E029-8B27-02ED-1EC17FCCFAF8}"/>
              </a:ext>
            </a:extLst>
          </p:cNvPr>
          <p:cNvSpPr txBox="1"/>
          <p:nvPr/>
        </p:nvSpPr>
        <p:spPr>
          <a:xfrm>
            <a:off x="9129641" y="2578839"/>
            <a:ext cx="2829325" cy="1949252"/>
          </a:xfrm>
          <a:prstGeom prst="rect">
            <a:avLst/>
          </a:prstGeom>
          <a:noFill/>
        </p:spPr>
        <p:txBody>
          <a:bodyPr wrap="square" lIns="91440" tIns="45720" rIns="91440" bIns="45720" rtlCol="0" anchor="t">
            <a:spAutoFit/>
          </a:bodyPr>
          <a:lstStyle/>
          <a:p>
            <a:pPr>
              <a:spcAft>
                <a:spcPts val="800"/>
              </a:spcAft>
            </a:pPr>
            <a:r>
              <a:rPr lang="en-IN" b="1"/>
              <a:t>Key Insights</a:t>
            </a:r>
            <a:endParaRPr lang="en-US" err="1"/>
          </a:p>
          <a:p>
            <a:pPr marL="285750" indent="-285750">
              <a:buFont typeface="Arial" panose="020B0604020202020204" pitchFamily="34" charset="0"/>
              <a:buChar char="•"/>
            </a:pPr>
            <a:r>
              <a:rPr lang="en-IN" sz="1600"/>
              <a:t>69% Members opt for Weekly Exchanges</a:t>
            </a:r>
          </a:p>
          <a:p>
            <a:endParaRPr lang="en-IN" sz="1600"/>
          </a:p>
          <a:p>
            <a:pPr marL="285750" indent="-285750">
              <a:buFont typeface="Arial" panose="020B0604020202020204" pitchFamily="34" charset="0"/>
              <a:buChar char="•"/>
            </a:pPr>
            <a:r>
              <a:rPr lang="en-IN" sz="1600"/>
              <a:t>Members with weekly exchanges have had the highest tenure</a:t>
            </a:r>
          </a:p>
        </p:txBody>
      </p:sp>
      <p:graphicFrame>
        <p:nvGraphicFramePr>
          <p:cNvPr id="14" name="Chart 13">
            <a:extLst>
              <a:ext uri="{FF2B5EF4-FFF2-40B4-BE49-F238E27FC236}">
                <a16:creationId xmlns:a16="http://schemas.microsoft.com/office/drawing/2014/main" id="{59D4000A-68FB-2C34-2AC7-53ECE228AE04}"/>
              </a:ext>
            </a:extLst>
          </p:cNvPr>
          <p:cNvGraphicFramePr>
            <a:graphicFrameLocks/>
          </p:cNvGraphicFramePr>
          <p:nvPr>
            <p:extLst>
              <p:ext uri="{D42A27DB-BD31-4B8C-83A1-F6EECF244321}">
                <p14:modId xmlns:p14="http://schemas.microsoft.com/office/powerpoint/2010/main" val="4088065270"/>
              </p:ext>
            </p:extLst>
          </p:nvPr>
        </p:nvGraphicFramePr>
        <p:xfrm>
          <a:off x="4535276" y="1845860"/>
          <a:ext cx="4271596" cy="35299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4724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Resort Geography Overview</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290611"/>
            <a:ext cx="487680" cy="365760"/>
          </a:xfrm>
          <a:prstGeom prst="ellipse">
            <a:avLst/>
          </a:prstGeom>
        </p:spPr>
        <p:txBody>
          <a:bodyPr/>
          <a:lstStyle/>
          <a:p>
            <a:fld id="{8A7A6979-0714-4377-B894-6BE4C2D6E202}" type="slidenum">
              <a:rPr lang="en-US" smtClean="0"/>
              <a:pPr/>
              <a:t>48</a:t>
            </a:fld>
            <a:endParaRPr lang="en-US"/>
          </a:p>
        </p:txBody>
      </p:sp>
      <p:sp>
        <p:nvSpPr>
          <p:cNvPr id="8" name="TextBox 7">
            <a:extLst>
              <a:ext uri="{FF2B5EF4-FFF2-40B4-BE49-F238E27FC236}">
                <a16:creationId xmlns:a16="http://schemas.microsoft.com/office/drawing/2014/main" id="{6AA61F15-0938-1135-FCBE-48934A9EBB47}"/>
              </a:ext>
            </a:extLst>
          </p:cNvPr>
          <p:cNvSpPr txBox="1"/>
          <p:nvPr/>
        </p:nvSpPr>
        <p:spPr>
          <a:xfrm>
            <a:off x="324469" y="1094675"/>
            <a:ext cx="7852125" cy="430887"/>
          </a:xfrm>
          <a:prstGeom prst="rect">
            <a:avLst/>
          </a:prstGeom>
          <a:noFill/>
        </p:spPr>
        <p:txBody>
          <a:bodyPr wrap="square" rtlCol="0">
            <a:spAutoFit/>
          </a:bodyPr>
          <a:lstStyle/>
          <a:p>
            <a:r>
              <a:rPr lang="en-IN" sz="2200" b="1">
                <a:latin typeface="+mj-lt"/>
              </a:rPr>
              <a:t>Distribution of Members and Tenure across Resort Geographies</a:t>
            </a:r>
          </a:p>
        </p:txBody>
      </p:sp>
      <p:cxnSp>
        <p:nvCxnSpPr>
          <p:cNvPr id="10" name="Straight Connector 9">
            <a:extLst>
              <a:ext uri="{FF2B5EF4-FFF2-40B4-BE49-F238E27FC236}">
                <a16:creationId xmlns:a16="http://schemas.microsoft.com/office/drawing/2014/main" id="{62356CB2-5572-B0BA-09FE-F52FE481D877}"/>
              </a:ext>
            </a:extLst>
          </p:cNvPr>
          <p:cNvCxnSpPr>
            <a:cxnSpLocks/>
          </p:cNvCxnSpPr>
          <p:nvPr/>
        </p:nvCxnSpPr>
        <p:spPr>
          <a:xfrm>
            <a:off x="270587" y="1525562"/>
            <a:ext cx="7402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1F2C24-E029-8B27-02ED-1EC17FCCFAF8}"/>
              </a:ext>
            </a:extLst>
          </p:cNvPr>
          <p:cNvSpPr txBox="1"/>
          <p:nvPr/>
        </p:nvSpPr>
        <p:spPr>
          <a:xfrm>
            <a:off x="9278603" y="2280914"/>
            <a:ext cx="2703281" cy="3180358"/>
          </a:xfrm>
          <a:prstGeom prst="rect">
            <a:avLst/>
          </a:prstGeom>
          <a:noFill/>
        </p:spPr>
        <p:txBody>
          <a:bodyPr wrap="square" lIns="91440" tIns="45720" rIns="91440" bIns="45720" rtlCol="0" anchor="t">
            <a:spAutoFit/>
          </a:bodyPr>
          <a:lstStyle/>
          <a:p>
            <a:pPr>
              <a:spcAft>
                <a:spcPts val="800"/>
              </a:spcAft>
            </a:pPr>
            <a:r>
              <a:rPr lang="en-IN" b="1"/>
              <a:t>Key Insights</a:t>
            </a:r>
          </a:p>
          <a:p>
            <a:pPr marL="285750" indent="-285750">
              <a:buFont typeface="Arial" panose="020B0604020202020204" pitchFamily="34" charset="0"/>
              <a:buChar char="•"/>
            </a:pPr>
            <a:r>
              <a:rPr lang="en-IN" sz="1600"/>
              <a:t>Tennessee, Central Florida, Las Vegas and Williamsburg resorts account for 41% members</a:t>
            </a:r>
          </a:p>
          <a:p>
            <a:pPr marL="285750" indent="-285750">
              <a:buFont typeface="Arial" panose="020B0604020202020204" pitchFamily="34" charset="0"/>
              <a:buChar char="•"/>
            </a:pPr>
            <a:endParaRPr lang="en-IN" sz="1600"/>
          </a:p>
          <a:p>
            <a:pPr marL="285750" indent="-285750">
              <a:buFont typeface="Arial" panose="020B0604020202020204" pitchFamily="34" charset="0"/>
              <a:buChar char="•"/>
            </a:pPr>
            <a:r>
              <a:rPr lang="en-IN" sz="1600"/>
              <a:t>Las Vegas, Central Florida and Williamsburg resort members have had relatively smaller tenures</a:t>
            </a:r>
          </a:p>
        </p:txBody>
      </p:sp>
      <p:graphicFrame>
        <p:nvGraphicFramePr>
          <p:cNvPr id="3" name="Chart 2">
            <a:extLst>
              <a:ext uri="{FF2B5EF4-FFF2-40B4-BE49-F238E27FC236}">
                <a16:creationId xmlns:a16="http://schemas.microsoft.com/office/drawing/2014/main" id="{2153CC3F-FCE9-DB6F-B850-49A50E7F089C}"/>
              </a:ext>
            </a:extLst>
          </p:cNvPr>
          <p:cNvGraphicFramePr>
            <a:graphicFrameLocks/>
          </p:cNvGraphicFramePr>
          <p:nvPr>
            <p:extLst>
              <p:ext uri="{D42A27DB-BD31-4B8C-83A1-F6EECF244321}">
                <p14:modId xmlns:p14="http://schemas.microsoft.com/office/powerpoint/2010/main" val="2397764152"/>
              </p:ext>
            </p:extLst>
          </p:nvPr>
        </p:nvGraphicFramePr>
        <p:xfrm>
          <a:off x="356382" y="1802503"/>
          <a:ext cx="4953207" cy="39608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9469810-8FDD-5394-7369-4E0C02D487C2}"/>
              </a:ext>
            </a:extLst>
          </p:cNvPr>
          <p:cNvGraphicFramePr>
            <a:graphicFrameLocks/>
          </p:cNvGraphicFramePr>
          <p:nvPr>
            <p:extLst>
              <p:ext uri="{D42A27DB-BD31-4B8C-83A1-F6EECF244321}">
                <p14:modId xmlns:p14="http://schemas.microsoft.com/office/powerpoint/2010/main" val="1584945423"/>
              </p:ext>
            </p:extLst>
          </p:nvPr>
        </p:nvGraphicFramePr>
        <p:xfrm>
          <a:off x="5398346" y="1802503"/>
          <a:ext cx="3836502" cy="39608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85519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Resort Site Overview</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290611"/>
            <a:ext cx="487680" cy="365760"/>
          </a:xfrm>
          <a:prstGeom prst="ellipse">
            <a:avLst/>
          </a:prstGeom>
        </p:spPr>
        <p:txBody>
          <a:bodyPr/>
          <a:lstStyle/>
          <a:p>
            <a:fld id="{8A7A6979-0714-4377-B894-6BE4C2D6E202}" type="slidenum">
              <a:rPr lang="en-US" smtClean="0"/>
              <a:pPr/>
              <a:t>49</a:t>
            </a:fld>
            <a:endParaRPr lang="en-US"/>
          </a:p>
        </p:txBody>
      </p:sp>
      <p:sp>
        <p:nvSpPr>
          <p:cNvPr id="8" name="TextBox 7">
            <a:extLst>
              <a:ext uri="{FF2B5EF4-FFF2-40B4-BE49-F238E27FC236}">
                <a16:creationId xmlns:a16="http://schemas.microsoft.com/office/drawing/2014/main" id="{6AA61F15-0938-1135-FCBE-48934A9EBB47}"/>
              </a:ext>
            </a:extLst>
          </p:cNvPr>
          <p:cNvSpPr txBox="1"/>
          <p:nvPr/>
        </p:nvSpPr>
        <p:spPr>
          <a:xfrm>
            <a:off x="324469" y="1094675"/>
            <a:ext cx="9146952" cy="430887"/>
          </a:xfrm>
          <a:prstGeom prst="rect">
            <a:avLst/>
          </a:prstGeom>
          <a:noFill/>
        </p:spPr>
        <p:txBody>
          <a:bodyPr wrap="square" lIns="91440" tIns="45720" rIns="91440" bIns="45720" rtlCol="0" anchor="t">
            <a:spAutoFit/>
          </a:bodyPr>
          <a:lstStyle/>
          <a:p>
            <a:r>
              <a:rPr lang="en-IN" sz="2200" b="1">
                <a:latin typeface="+mj-lt"/>
              </a:rPr>
              <a:t>Distribution of Members and Tenure across Sale/ </a:t>
            </a:r>
            <a:r>
              <a:rPr lang="en-IN" sz="2200" b="1" err="1">
                <a:latin typeface="+mj-lt"/>
              </a:rPr>
              <a:t>NonSale</a:t>
            </a:r>
            <a:r>
              <a:rPr lang="en-IN" sz="2200" b="1">
                <a:latin typeface="+mj-lt"/>
              </a:rPr>
              <a:t> Site</a:t>
            </a:r>
          </a:p>
        </p:txBody>
      </p:sp>
      <p:cxnSp>
        <p:nvCxnSpPr>
          <p:cNvPr id="10" name="Straight Connector 9">
            <a:extLst>
              <a:ext uri="{FF2B5EF4-FFF2-40B4-BE49-F238E27FC236}">
                <a16:creationId xmlns:a16="http://schemas.microsoft.com/office/drawing/2014/main" id="{62356CB2-5572-B0BA-09FE-F52FE481D877}"/>
              </a:ext>
            </a:extLst>
          </p:cNvPr>
          <p:cNvCxnSpPr>
            <a:cxnSpLocks/>
          </p:cNvCxnSpPr>
          <p:nvPr/>
        </p:nvCxnSpPr>
        <p:spPr>
          <a:xfrm>
            <a:off x="270587" y="1525562"/>
            <a:ext cx="74024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1F2C24-E029-8B27-02ED-1EC17FCCFAF8}"/>
              </a:ext>
            </a:extLst>
          </p:cNvPr>
          <p:cNvSpPr txBox="1"/>
          <p:nvPr/>
        </p:nvSpPr>
        <p:spPr>
          <a:xfrm>
            <a:off x="9255687" y="2865305"/>
            <a:ext cx="2829325" cy="1949252"/>
          </a:xfrm>
          <a:prstGeom prst="rect">
            <a:avLst/>
          </a:prstGeom>
          <a:noFill/>
        </p:spPr>
        <p:txBody>
          <a:bodyPr wrap="square" lIns="91440" tIns="45720" rIns="91440" bIns="45720" rtlCol="0" anchor="t">
            <a:spAutoFit/>
          </a:bodyPr>
          <a:lstStyle/>
          <a:p>
            <a:pPr>
              <a:spcAft>
                <a:spcPts val="800"/>
              </a:spcAft>
            </a:pPr>
            <a:r>
              <a:rPr lang="en-IN" b="1"/>
              <a:t>Key Insights</a:t>
            </a:r>
            <a:endParaRPr lang="en-US"/>
          </a:p>
          <a:p>
            <a:pPr marL="285750" indent="-285750">
              <a:buFont typeface="Arial" panose="020B0604020202020204" pitchFamily="34" charset="0"/>
              <a:buChar char="•"/>
            </a:pPr>
            <a:r>
              <a:rPr lang="en-IN" sz="1600"/>
              <a:t>93% members have memberships in sale sites</a:t>
            </a:r>
          </a:p>
          <a:p>
            <a:endParaRPr lang="en-IN" sz="1600"/>
          </a:p>
          <a:p>
            <a:pPr marL="285750" indent="-285750">
              <a:buFont typeface="Arial" panose="020B0604020202020204" pitchFamily="34" charset="0"/>
              <a:buChar char="•"/>
            </a:pPr>
            <a:r>
              <a:rPr lang="en-IN" sz="1600"/>
              <a:t>Non sale site members have a much higher tenure</a:t>
            </a:r>
          </a:p>
        </p:txBody>
      </p:sp>
      <p:graphicFrame>
        <p:nvGraphicFramePr>
          <p:cNvPr id="7" name="Chart 6">
            <a:extLst>
              <a:ext uri="{FF2B5EF4-FFF2-40B4-BE49-F238E27FC236}">
                <a16:creationId xmlns:a16="http://schemas.microsoft.com/office/drawing/2014/main" id="{86FE5704-E1AA-4537-471A-5596E2F367CE}"/>
              </a:ext>
            </a:extLst>
          </p:cNvPr>
          <p:cNvGraphicFramePr>
            <a:graphicFrameLocks/>
          </p:cNvGraphicFramePr>
          <p:nvPr>
            <p:extLst>
              <p:ext uri="{D42A27DB-BD31-4B8C-83A1-F6EECF244321}">
                <p14:modId xmlns:p14="http://schemas.microsoft.com/office/powerpoint/2010/main" val="4156912594"/>
              </p:ext>
            </p:extLst>
          </p:nvPr>
        </p:nvGraphicFramePr>
        <p:xfrm>
          <a:off x="370553" y="1802502"/>
          <a:ext cx="4122507" cy="39608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DF6B3591-9DC5-8ADD-50A9-5093EC972C72}"/>
              </a:ext>
            </a:extLst>
          </p:cNvPr>
          <p:cNvGraphicFramePr>
            <a:graphicFrameLocks/>
          </p:cNvGraphicFramePr>
          <p:nvPr>
            <p:extLst>
              <p:ext uri="{D42A27DB-BD31-4B8C-83A1-F6EECF244321}">
                <p14:modId xmlns:p14="http://schemas.microsoft.com/office/powerpoint/2010/main" val="3995226739"/>
              </p:ext>
            </p:extLst>
          </p:nvPr>
        </p:nvGraphicFramePr>
        <p:xfrm>
          <a:off x="4882483" y="1802502"/>
          <a:ext cx="4240695" cy="39608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1702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Business Problem</a:t>
            </a:r>
            <a:endParaRPr lang="en-US"/>
          </a:p>
        </p:txBody>
      </p:sp>
      <p:grpSp>
        <p:nvGrpSpPr>
          <p:cNvPr id="18" name="Group 17">
            <a:extLst>
              <a:ext uri="{FF2B5EF4-FFF2-40B4-BE49-F238E27FC236}">
                <a16:creationId xmlns:a16="http://schemas.microsoft.com/office/drawing/2014/main" id="{D854F409-B9E8-B275-DFA7-06EF5C067B8E}"/>
              </a:ext>
            </a:extLst>
          </p:cNvPr>
          <p:cNvGrpSpPr/>
          <p:nvPr/>
        </p:nvGrpSpPr>
        <p:grpSpPr>
          <a:xfrm>
            <a:off x="1247261" y="2194833"/>
            <a:ext cx="2335727" cy="2062098"/>
            <a:chOff x="285007" y="2081149"/>
            <a:chExt cx="1765467" cy="1666506"/>
          </a:xfrm>
        </p:grpSpPr>
        <p:pic>
          <p:nvPicPr>
            <p:cNvPr id="3" name="Graphic 3" descr="User with solid fill">
              <a:extLst>
                <a:ext uri="{FF2B5EF4-FFF2-40B4-BE49-F238E27FC236}">
                  <a16:creationId xmlns:a16="http://schemas.microsoft.com/office/drawing/2014/main" id="{3743F25F-9CE3-73EE-A4F4-21D3F24A12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53" y="2308732"/>
              <a:ext cx="449284" cy="459180"/>
            </a:xfrm>
            <a:prstGeom prst="rect">
              <a:avLst/>
            </a:prstGeom>
          </p:spPr>
        </p:pic>
        <p:pic>
          <p:nvPicPr>
            <p:cNvPr id="4" name="Graphic 3" descr="User with solid fill">
              <a:extLst>
                <a:ext uri="{FF2B5EF4-FFF2-40B4-BE49-F238E27FC236}">
                  <a16:creationId xmlns:a16="http://schemas.microsoft.com/office/drawing/2014/main" id="{48DE7BD5-F2D2-7565-5F83-EF7B77992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007" y="2674916"/>
              <a:ext cx="449284" cy="459180"/>
            </a:xfrm>
            <a:prstGeom prst="rect">
              <a:avLst/>
            </a:prstGeom>
          </p:spPr>
        </p:pic>
        <p:pic>
          <p:nvPicPr>
            <p:cNvPr id="7" name="Graphic 3" descr="User with solid fill">
              <a:extLst>
                <a:ext uri="{FF2B5EF4-FFF2-40B4-BE49-F238E27FC236}">
                  <a16:creationId xmlns:a16="http://schemas.microsoft.com/office/drawing/2014/main" id="{BAE82ED3-1DB3-F16B-C4FD-F4FDBD1245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565" y="2081149"/>
              <a:ext cx="449284" cy="459180"/>
            </a:xfrm>
            <a:prstGeom prst="rect">
              <a:avLst/>
            </a:prstGeom>
          </p:spPr>
        </p:pic>
        <p:pic>
          <p:nvPicPr>
            <p:cNvPr id="8" name="Graphic 3" descr="User with solid fill">
              <a:extLst>
                <a:ext uri="{FF2B5EF4-FFF2-40B4-BE49-F238E27FC236}">
                  <a16:creationId xmlns:a16="http://schemas.microsoft.com/office/drawing/2014/main" id="{F7627B1B-6552-EE4B-4D3A-588DEC0CD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007" y="3090553"/>
              <a:ext cx="449284" cy="459180"/>
            </a:xfrm>
            <a:prstGeom prst="rect">
              <a:avLst/>
            </a:prstGeom>
          </p:spPr>
        </p:pic>
        <p:pic>
          <p:nvPicPr>
            <p:cNvPr id="9" name="Graphic 3" descr="User with solid fill">
              <a:extLst>
                <a:ext uri="{FF2B5EF4-FFF2-40B4-BE49-F238E27FC236}">
                  <a16:creationId xmlns:a16="http://schemas.microsoft.com/office/drawing/2014/main" id="{FD4B4129-0ED4-573E-54D0-202DB52AB0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5864" y="2862942"/>
              <a:ext cx="449284" cy="459180"/>
            </a:xfrm>
            <a:prstGeom prst="rect">
              <a:avLst/>
            </a:prstGeom>
          </p:spPr>
        </p:pic>
        <p:pic>
          <p:nvPicPr>
            <p:cNvPr id="11" name="Graphic 3" descr="User with solid fill">
              <a:extLst>
                <a:ext uri="{FF2B5EF4-FFF2-40B4-BE49-F238E27FC236}">
                  <a16:creationId xmlns:a16="http://schemas.microsoft.com/office/drawing/2014/main" id="{5BE88AC6-9085-2B1B-E127-637E12DE3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3" y="2773878"/>
              <a:ext cx="449284" cy="459180"/>
            </a:xfrm>
            <a:prstGeom prst="rect">
              <a:avLst/>
            </a:prstGeom>
          </p:spPr>
        </p:pic>
        <p:pic>
          <p:nvPicPr>
            <p:cNvPr id="12" name="Graphic 3" descr="User with solid fill">
              <a:extLst>
                <a:ext uri="{FF2B5EF4-FFF2-40B4-BE49-F238E27FC236}">
                  <a16:creationId xmlns:a16="http://schemas.microsoft.com/office/drawing/2014/main" id="{5A0C6CD1-DFF2-B453-BA90-7F06144D5F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254" y="2546267"/>
              <a:ext cx="449284" cy="459180"/>
            </a:xfrm>
            <a:prstGeom prst="rect">
              <a:avLst/>
            </a:prstGeom>
          </p:spPr>
        </p:pic>
        <p:pic>
          <p:nvPicPr>
            <p:cNvPr id="13" name="Graphic 3" descr="User with solid fill">
              <a:extLst>
                <a:ext uri="{FF2B5EF4-FFF2-40B4-BE49-F238E27FC236}">
                  <a16:creationId xmlns:a16="http://schemas.microsoft.com/office/drawing/2014/main" id="{1FDD1EB1-6D17-EBB3-CC34-61B916D641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5656" y="3288475"/>
              <a:ext cx="449284" cy="459180"/>
            </a:xfrm>
            <a:prstGeom prst="rect">
              <a:avLst/>
            </a:prstGeom>
          </p:spPr>
        </p:pic>
        <p:pic>
          <p:nvPicPr>
            <p:cNvPr id="14" name="Graphic 3" descr="User with solid fill">
              <a:extLst>
                <a:ext uri="{FF2B5EF4-FFF2-40B4-BE49-F238E27FC236}">
                  <a16:creationId xmlns:a16="http://schemas.microsoft.com/office/drawing/2014/main" id="{298AB73B-152D-EAD4-08C8-5727BFF1E3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332" y="2674916"/>
              <a:ext cx="449284" cy="459180"/>
            </a:xfrm>
            <a:prstGeom prst="rect">
              <a:avLst/>
            </a:prstGeom>
          </p:spPr>
        </p:pic>
        <p:pic>
          <p:nvPicPr>
            <p:cNvPr id="15" name="Graphic 3" descr="User with solid fill">
              <a:extLst>
                <a:ext uri="{FF2B5EF4-FFF2-40B4-BE49-F238E27FC236}">
                  <a16:creationId xmlns:a16="http://schemas.microsoft.com/office/drawing/2014/main" id="{9E3557A2-F625-D100-8E30-BF6E94569D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711" y="3199411"/>
              <a:ext cx="449284" cy="459180"/>
            </a:xfrm>
            <a:prstGeom prst="rect">
              <a:avLst/>
            </a:prstGeom>
          </p:spPr>
        </p:pic>
        <p:pic>
          <p:nvPicPr>
            <p:cNvPr id="16" name="Graphic 3" descr="User with solid fill">
              <a:extLst>
                <a:ext uri="{FF2B5EF4-FFF2-40B4-BE49-F238E27FC236}">
                  <a16:creationId xmlns:a16="http://schemas.microsoft.com/office/drawing/2014/main" id="{C93DA8A9-A57F-B6A8-79BA-CBF386A9F3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4617" y="2249384"/>
              <a:ext cx="449284" cy="459180"/>
            </a:xfrm>
            <a:prstGeom prst="rect">
              <a:avLst/>
            </a:prstGeom>
          </p:spPr>
        </p:pic>
        <p:pic>
          <p:nvPicPr>
            <p:cNvPr id="17" name="Graphic 3" descr="User with solid fill">
              <a:extLst>
                <a:ext uri="{FF2B5EF4-FFF2-40B4-BE49-F238E27FC236}">
                  <a16:creationId xmlns:a16="http://schemas.microsoft.com/office/drawing/2014/main" id="{4BB521AB-97FD-AE2F-16CA-DD3F72F4C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1190" y="3090553"/>
              <a:ext cx="449284" cy="459180"/>
            </a:xfrm>
            <a:prstGeom prst="rect">
              <a:avLst/>
            </a:prstGeom>
          </p:spPr>
        </p:pic>
      </p:grpSp>
      <p:grpSp>
        <p:nvGrpSpPr>
          <p:cNvPr id="21" name="Group 20">
            <a:extLst>
              <a:ext uri="{FF2B5EF4-FFF2-40B4-BE49-F238E27FC236}">
                <a16:creationId xmlns:a16="http://schemas.microsoft.com/office/drawing/2014/main" id="{44A1EF50-FED5-2C8D-7A0B-BE7BEEF2A623}"/>
              </a:ext>
            </a:extLst>
          </p:cNvPr>
          <p:cNvGrpSpPr/>
          <p:nvPr/>
        </p:nvGrpSpPr>
        <p:grpSpPr>
          <a:xfrm>
            <a:off x="4151435" y="2809391"/>
            <a:ext cx="2769785" cy="1030762"/>
            <a:chOff x="3993076" y="2670512"/>
            <a:chExt cx="3047999" cy="713266"/>
          </a:xfrm>
        </p:grpSpPr>
        <p:sp>
          <p:nvSpPr>
            <p:cNvPr id="19" name="Arrow: Right 18">
              <a:extLst>
                <a:ext uri="{FF2B5EF4-FFF2-40B4-BE49-F238E27FC236}">
                  <a16:creationId xmlns:a16="http://schemas.microsoft.com/office/drawing/2014/main" id="{1F699720-82CF-016C-4359-0757C5A221BC}"/>
                </a:ext>
              </a:extLst>
            </p:cNvPr>
            <p:cNvSpPr/>
            <p:nvPr/>
          </p:nvSpPr>
          <p:spPr>
            <a:xfrm>
              <a:off x="3993076" y="2670512"/>
              <a:ext cx="3047999" cy="48490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2717ADE-FCE2-41FE-3509-736D2D489E75}"/>
                </a:ext>
              </a:extLst>
            </p:cNvPr>
            <p:cNvSpPr txBox="1"/>
            <p:nvPr/>
          </p:nvSpPr>
          <p:spPr>
            <a:xfrm>
              <a:off x="4084336" y="3128208"/>
              <a:ext cx="2618744" cy="255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Logistic Regression</a:t>
              </a:r>
            </a:p>
          </p:txBody>
        </p:sp>
      </p:grpSp>
      <p:grpSp>
        <p:nvGrpSpPr>
          <p:cNvPr id="39" name="Group 38">
            <a:extLst>
              <a:ext uri="{FF2B5EF4-FFF2-40B4-BE49-F238E27FC236}">
                <a16:creationId xmlns:a16="http://schemas.microsoft.com/office/drawing/2014/main" id="{651D5DA5-7B99-AA45-E53A-1C0BE92705AD}"/>
              </a:ext>
            </a:extLst>
          </p:cNvPr>
          <p:cNvGrpSpPr/>
          <p:nvPr/>
        </p:nvGrpSpPr>
        <p:grpSpPr>
          <a:xfrm>
            <a:off x="7203246" y="2425006"/>
            <a:ext cx="4000344" cy="1400854"/>
            <a:chOff x="7667500" y="2302377"/>
            <a:chExt cx="3210297" cy="1211285"/>
          </a:xfrm>
        </p:grpSpPr>
        <p:grpSp>
          <p:nvGrpSpPr>
            <p:cNvPr id="35" name="Group 34">
              <a:extLst>
                <a:ext uri="{FF2B5EF4-FFF2-40B4-BE49-F238E27FC236}">
                  <a16:creationId xmlns:a16="http://schemas.microsoft.com/office/drawing/2014/main" id="{E8DD1A57-B078-3082-BD0A-B22CD15C23BD}"/>
                </a:ext>
              </a:extLst>
            </p:cNvPr>
            <p:cNvGrpSpPr/>
            <p:nvPr/>
          </p:nvGrpSpPr>
          <p:grpSpPr>
            <a:xfrm>
              <a:off x="7667500" y="2440923"/>
              <a:ext cx="894608" cy="924297"/>
              <a:chOff x="8310748" y="2843150"/>
              <a:chExt cx="894608" cy="924297"/>
            </a:xfrm>
          </p:grpSpPr>
          <p:pic>
            <p:nvPicPr>
              <p:cNvPr id="22" name="Graphic 3" descr="User with solid fill">
                <a:extLst>
                  <a:ext uri="{FF2B5EF4-FFF2-40B4-BE49-F238E27FC236}">
                    <a16:creationId xmlns:a16="http://schemas.microsoft.com/office/drawing/2014/main" id="{4CA3D8C4-1E51-18E4-554C-253C707716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10748" y="3308267"/>
                <a:ext cx="449284" cy="459180"/>
              </a:xfrm>
              <a:prstGeom prst="rect">
                <a:avLst/>
              </a:prstGeom>
            </p:spPr>
          </p:pic>
          <p:pic>
            <p:nvPicPr>
              <p:cNvPr id="30" name="Graphic 3" descr="User with solid fill">
                <a:extLst>
                  <a:ext uri="{FF2B5EF4-FFF2-40B4-BE49-F238E27FC236}">
                    <a16:creationId xmlns:a16="http://schemas.microsoft.com/office/drawing/2014/main" id="{B63D3760-935C-A7B9-F788-C55B5B671B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6072" y="3149928"/>
                <a:ext cx="449284" cy="459180"/>
              </a:xfrm>
              <a:prstGeom prst="rect">
                <a:avLst/>
              </a:prstGeom>
            </p:spPr>
          </p:pic>
          <p:pic>
            <p:nvPicPr>
              <p:cNvPr id="31" name="Graphic 3" descr="User with solid fill">
                <a:extLst>
                  <a:ext uri="{FF2B5EF4-FFF2-40B4-BE49-F238E27FC236}">
                    <a16:creationId xmlns:a16="http://schemas.microsoft.com/office/drawing/2014/main" id="{C876ECCB-CE48-63E7-C4FE-47A8ABE8ED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10748" y="2843150"/>
                <a:ext cx="449284" cy="459180"/>
              </a:xfrm>
              <a:prstGeom prst="rect">
                <a:avLst/>
              </a:prstGeom>
            </p:spPr>
          </p:pic>
        </p:grpSp>
        <p:grpSp>
          <p:nvGrpSpPr>
            <p:cNvPr id="34" name="Group 33">
              <a:extLst>
                <a:ext uri="{FF2B5EF4-FFF2-40B4-BE49-F238E27FC236}">
                  <a16:creationId xmlns:a16="http://schemas.microsoft.com/office/drawing/2014/main" id="{23A53766-3E24-890B-41B6-85869F16EE98}"/>
                </a:ext>
              </a:extLst>
            </p:cNvPr>
            <p:cNvGrpSpPr/>
            <p:nvPr/>
          </p:nvGrpSpPr>
          <p:grpSpPr>
            <a:xfrm>
              <a:off x="9112330" y="2302377"/>
              <a:ext cx="1765467" cy="1211285"/>
              <a:chOff x="9617033" y="4495799"/>
              <a:chExt cx="1765467" cy="1211285"/>
            </a:xfrm>
          </p:grpSpPr>
          <p:pic>
            <p:nvPicPr>
              <p:cNvPr id="23" name="Graphic 22" descr="User with solid fill">
                <a:extLst>
                  <a:ext uri="{FF2B5EF4-FFF2-40B4-BE49-F238E27FC236}">
                    <a16:creationId xmlns:a16="http://schemas.microsoft.com/office/drawing/2014/main" id="{0A831726-B8D2-489B-D33F-4FDD97BE7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7033" y="4624448"/>
                <a:ext cx="449284" cy="459180"/>
              </a:xfrm>
              <a:prstGeom prst="rect">
                <a:avLst/>
              </a:prstGeom>
            </p:spPr>
          </p:pic>
          <p:pic>
            <p:nvPicPr>
              <p:cNvPr id="24" name="Graphic 3" descr="User with solid fill">
                <a:extLst>
                  <a:ext uri="{FF2B5EF4-FFF2-40B4-BE49-F238E27FC236}">
                    <a16:creationId xmlns:a16="http://schemas.microsoft.com/office/drawing/2014/main" id="{7AD3DE7D-DAD9-FEBD-69DB-F94C9E3E2C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318" y="5198421"/>
                <a:ext cx="449284" cy="459180"/>
              </a:xfrm>
              <a:prstGeom prst="rect">
                <a:avLst/>
              </a:prstGeom>
            </p:spPr>
          </p:pic>
          <p:pic>
            <p:nvPicPr>
              <p:cNvPr id="25" name="Graphic 3" descr="User with solid fill">
                <a:extLst>
                  <a:ext uri="{FF2B5EF4-FFF2-40B4-BE49-F238E27FC236}">
                    <a16:creationId xmlns:a16="http://schemas.microsoft.com/office/drawing/2014/main" id="{1296013C-2EA5-026B-C93B-B88AD6E336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7033" y="5049981"/>
                <a:ext cx="449284" cy="459180"/>
              </a:xfrm>
              <a:prstGeom prst="rect">
                <a:avLst/>
              </a:prstGeom>
            </p:spPr>
          </p:pic>
          <p:pic>
            <p:nvPicPr>
              <p:cNvPr id="26" name="Graphic 3" descr="User with solid fill">
                <a:extLst>
                  <a:ext uri="{FF2B5EF4-FFF2-40B4-BE49-F238E27FC236}">
                    <a16:creationId xmlns:a16="http://schemas.microsoft.com/office/drawing/2014/main" id="{A3CB2D5D-E4D2-ED37-1490-6B3650129F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87890" y="4822370"/>
                <a:ext cx="449284" cy="459180"/>
              </a:xfrm>
              <a:prstGeom prst="rect">
                <a:avLst/>
              </a:prstGeom>
            </p:spPr>
          </p:pic>
          <p:pic>
            <p:nvPicPr>
              <p:cNvPr id="27" name="Graphic 3" descr="User with solid fill">
                <a:extLst>
                  <a:ext uri="{FF2B5EF4-FFF2-40B4-BE49-F238E27FC236}">
                    <a16:creationId xmlns:a16="http://schemas.microsoft.com/office/drawing/2014/main" id="{2EC53DFB-121A-D974-B689-49623C5205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8345" y="4820391"/>
                <a:ext cx="449284" cy="459180"/>
              </a:xfrm>
              <a:prstGeom prst="rect">
                <a:avLst/>
              </a:prstGeom>
            </p:spPr>
          </p:pic>
          <p:pic>
            <p:nvPicPr>
              <p:cNvPr id="28" name="Graphic 3" descr="User with solid fill">
                <a:extLst>
                  <a:ext uri="{FF2B5EF4-FFF2-40B4-BE49-F238E27FC236}">
                    <a16:creationId xmlns:a16="http://schemas.microsoft.com/office/drawing/2014/main" id="{36F91FCE-2FF9-343E-2B06-4EE6FBF11A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0280" y="4495799"/>
                <a:ext cx="449284" cy="459180"/>
              </a:xfrm>
              <a:prstGeom prst="rect">
                <a:avLst/>
              </a:prstGeom>
            </p:spPr>
          </p:pic>
          <p:pic>
            <p:nvPicPr>
              <p:cNvPr id="29" name="Graphic 3" descr="User with solid fill">
                <a:extLst>
                  <a:ext uri="{FF2B5EF4-FFF2-40B4-BE49-F238E27FC236}">
                    <a16:creationId xmlns:a16="http://schemas.microsoft.com/office/drawing/2014/main" id="{69A4F29B-39C8-C9C8-D9AE-C9017344AB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7059" y="5247904"/>
                <a:ext cx="449284" cy="459180"/>
              </a:xfrm>
              <a:prstGeom prst="rect">
                <a:avLst/>
              </a:prstGeom>
            </p:spPr>
          </p:pic>
          <p:pic>
            <p:nvPicPr>
              <p:cNvPr id="32" name="Graphic 3" descr="User with solid fill">
                <a:extLst>
                  <a:ext uri="{FF2B5EF4-FFF2-40B4-BE49-F238E27FC236}">
                    <a16:creationId xmlns:a16="http://schemas.microsoft.com/office/drawing/2014/main" id="{B77B49E5-8D7A-D490-76E0-37C5125833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14461" y="4545280"/>
                <a:ext cx="449284" cy="459180"/>
              </a:xfrm>
              <a:prstGeom prst="rect">
                <a:avLst/>
              </a:prstGeom>
            </p:spPr>
          </p:pic>
          <p:pic>
            <p:nvPicPr>
              <p:cNvPr id="33" name="Graphic 3" descr="User with solid fill">
                <a:extLst>
                  <a:ext uri="{FF2B5EF4-FFF2-40B4-BE49-F238E27FC236}">
                    <a16:creationId xmlns:a16="http://schemas.microsoft.com/office/drawing/2014/main" id="{EAB628C5-C22A-EEBE-2B9B-70147D372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33216" y="5049981"/>
                <a:ext cx="449284" cy="459180"/>
              </a:xfrm>
              <a:prstGeom prst="rect">
                <a:avLst/>
              </a:prstGeom>
            </p:spPr>
          </p:pic>
        </p:grpSp>
        <p:sp>
          <p:nvSpPr>
            <p:cNvPr id="36" name="Plus Sign 35">
              <a:extLst>
                <a:ext uri="{FF2B5EF4-FFF2-40B4-BE49-F238E27FC236}">
                  <a16:creationId xmlns:a16="http://schemas.microsoft.com/office/drawing/2014/main" id="{037F64D0-94ED-837F-7E88-1D7E3AF4F376}"/>
                </a:ext>
              </a:extLst>
            </p:cNvPr>
            <p:cNvSpPr/>
            <p:nvPr/>
          </p:nvSpPr>
          <p:spPr>
            <a:xfrm>
              <a:off x="8659088" y="2727414"/>
              <a:ext cx="326572" cy="32657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C3F181E6-9D56-A2CC-187B-390DE91FEFED}"/>
              </a:ext>
            </a:extLst>
          </p:cNvPr>
          <p:cNvSpPr txBox="1"/>
          <p:nvPr/>
        </p:nvSpPr>
        <p:spPr>
          <a:xfrm>
            <a:off x="1927758" y="1363093"/>
            <a:ext cx="81662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Client uses a logistic regression model to identify inbounds from an affiliate having high probability of purchasing their offerings</a:t>
            </a:r>
          </a:p>
        </p:txBody>
      </p:sp>
      <p:sp>
        <p:nvSpPr>
          <p:cNvPr id="38" name="TextBox 37">
            <a:extLst>
              <a:ext uri="{FF2B5EF4-FFF2-40B4-BE49-F238E27FC236}">
                <a16:creationId xmlns:a16="http://schemas.microsoft.com/office/drawing/2014/main" id="{3503E3D7-E324-764F-5249-6D6282F6069E}"/>
              </a:ext>
            </a:extLst>
          </p:cNvPr>
          <p:cNvSpPr txBox="1"/>
          <p:nvPr/>
        </p:nvSpPr>
        <p:spPr>
          <a:xfrm>
            <a:off x="1426380" y="4642888"/>
            <a:ext cx="90410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Currently this model uses sensitive customer membership and transaction history data</a:t>
            </a:r>
          </a:p>
        </p:txBody>
      </p:sp>
      <p:sp>
        <p:nvSpPr>
          <p:cNvPr id="10" name="TextBox 9">
            <a:extLst>
              <a:ext uri="{FF2B5EF4-FFF2-40B4-BE49-F238E27FC236}">
                <a16:creationId xmlns:a16="http://schemas.microsoft.com/office/drawing/2014/main" id="{CAA8D95B-FC6F-FAA5-6785-B1D6405CAAA6}"/>
              </a:ext>
            </a:extLst>
          </p:cNvPr>
          <p:cNvSpPr txBox="1"/>
          <p:nvPr/>
        </p:nvSpPr>
        <p:spPr>
          <a:xfrm>
            <a:off x="1071488" y="5268668"/>
            <a:ext cx="9878802" cy="640080"/>
          </a:xfrm>
          <a:prstGeom prst="rect">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Objective: Explore the viability of synthetic data as a substitute for real data in this solution</a:t>
            </a:r>
          </a:p>
        </p:txBody>
      </p:sp>
    </p:spTree>
    <p:extLst>
      <p:ext uri="{BB962C8B-B14F-4D97-AF65-F5344CB8AC3E}">
        <p14:creationId xmlns:p14="http://schemas.microsoft.com/office/powerpoint/2010/main" val="395102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Resort Ownership Overview</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290611"/>
            <a:ext cx="487680" cy="365760"/>
          </a:xfrm>
          <a:prstGeom prst="ellipse">
            <a:avLst/>
          </a:prstGeom>
        </p:spPr>
        <p:txBody>
          <a:bodyPr/>
          <a:lstStyle/>
          <a:p>
            <a:fld id="{8A7A6979-0714-4377-B894-6BE4C2D6E202}" type="slidenum">
              <a:rPr lang="en-US" smtClean="0"/>
              <a:pPr/>
              <a:t>50</a:t>
            </a:fld>
            <a:endParaRPr lang="en-US"/>
          </a:p>
        </p:txBody>
      </p:sp>
      <p:sp>
        <p:nvSpPr>
          <p:cNvPr id="8" name="TextBox 7">
            <a:extLst>
              <a:ext uri="{FF2B5EF4-FFF2-40B4-BE49-F238E27FC236}">
                <a16:creationId xmlns:a16="http://schemas.microsoft.com/office/drawing/2014/main" id="{6AA61F15-0938-1135-FCBE-48934A9EBB47}"/>
              </a:ext>
            </a:extLst>
          </p:cNvPr>
          <p:cNvSpPr txBox="1"/>
          <p:nvPr/>
        </p:nvSpPr>
        <p:spPr>
          <a:xfrm>
            <a:off x="324469" y="1094675"/>
            <a:ext cx="7852125" cy="430887"/>
          </a:xfrm>
          <a:prstGeom prst="rect">
            <a:avLst/>
          </a:prstGeom>
          <a:noFill/>
        </p:spPr>
        <p:txBody>
          <a:bodyPr wrap="square" rtlCol="0">
            <a:spAutoFit/>
          </a:bodyPr>
          <a:lstStyle/>
          <a:p>
            <a:r>
              <a:rPr lang="en-IN" sz="2200" b="1">
                <a:latin typeface="+mj-lt"/>
              </a:rPr>
              <a:t>Distribution of Members and Tenure across Ownership Segments</a:t>
            </a:r>
          </a:p>
        </p:txBody>
      </p:sp>
      <p:cxnSp>
        <p:nvCxnSpPr>
          <p:cNvPr id="10" name="Straight Connector 9">
            <a:extLst>
              <a:ext uri="{FF2B5EF4-FFF2-40B4-BE49-F238E27FC236}">
                <a16:creationId xmlns:a16="http://schemas.microsoft.com/office/drawing/2014/main" id="{62356CB2-5572-B0BA-09FE-F52FE481D877}"/>
              </a:ext>
            </a:extLst>
          </p:cNvPr>
          <p:cNvCxnSpPr>
            <a:cxnSpLocks/>
          </p:cNvCxnSpPr>
          <p:nvPr/>
        </p:nvCxnSpPr>
        <p:spPr>
          <a:xfrm>
            <a:off x="270587" y="1525562"/>
            <a:ext cx="84559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1F2C24-E029-8B27-02ED-1EC17FCCFAF8}"/>
              </a:ext>
            </a:extLst>
          </p:cNvPr>
          <p:cNvSpPr txBox="1"/>
          <p:nvPr/>
        </p:nvSpPr>
        <p:spPr>
          <a:xfrm>
            <a:off x="9364544" y="2578838"/>
            <a:ext cx="2829325" cy="2441694"/>
          </a:xfrm>
          <a:prstGeom prst="rect">
            <a:avLst/>
          </a:prstGeom>
          <a:noFill/>
        </p:spPr>
        <p:txBody>
          <a:bodyPr wrap="square" lIns="91440" tIns="45720" rIns="91440" bIns="45720" rtlCol="0" anchor="t">
            <a:spAutoFit/>
          </a:bodyPr>
          <a:lstStyle/>
          <a:p>
            <a:pPr>
              <a:spcAft>
                <a:spcPts val="800"/>
              </a:spcAft>
            </a:pPr>
            <a:r>
              <a:rPr lang="en-IN" b="1"/>
              <a:t>Key Insights</a:t>
            </a:r>
          </a:p>
          <a:p>
            <a:pPr marL="285750" indent="-285750">
              <a:buFont typeface="Arial" panose="020B0604020202020204" pitchFamily="34" charset="0"/>
              <a:buChar char="•"/>
            </a:pPr>
            <a:r>
              <a:rPr lang="en-IN" sz="1600"/>
              <a:t>W, P, O, C ownership segments account for 95% members</a:t>
            </a:r>
          </a:p>
          <a:p>
            <a:pPr marL="285750" indent="-285750">
              <a:buFont typeface="Arial" panose="020B0604020202020204" pitchFamily="34" charset="0"/>
              <a:buChar char="•"/>
            </a:pPr>
            <a:endParaRPr lang="en-IN" sz="1600"/>
          </a:p>
          <a:p>
            <a:pPr marL="285750" indent="-285750">
              <a:buFont typeface="Arial" panose="020B0604020202020204" pitchFamily="34" charset="0"/>
              <a:buChar char="•"/>
            </a:pPr>
            <a:r>
              <a:rPr lang="en-IN" sz="1600"/>
              <a:t>CPW, CW, PW and W ownership segments have a relatively higher tenure than the rest</a:t>
            </a:r>
          </a:p>
        </p:txBody>
      </p:sp>
      <p:graphicFrame>
        <p:nvGraphicFramePr>
          <p:cNvPr id="4" name="Chart 3">
            <a:extLst>
              <a:ext uri="{FF2B5EF4-FFF2-40B4-BE49-F238E27FC236}">
                <a16:creationId xmlns:a16="http://schemas.microsoft.com/office/drawing/2014/main" id="{A34886B7-F2EB-A0D5-A576-8CF24F6BE4DD}"/>
              </a:ext>
            </a:extLst>
          </p:cNvPr>
          <p:cNvGraphicFramePr>
            <a:graphicFrameLocks/>
          </p:cNvGraphicFramePr>
          <p:nvPr>
            <p:extLst>
              <p:ext uri="{D42A27DB-BD31-4B8C-83A1-F6EECF244321}">
                <p14:modId xmlns:p14="http://schemas.microsoft.com/office/powerpoint/2010/main" val="1669514583"/>
              </p:ext>
            </p:extLst>
          </p:nvPr>
        </p:nvGraphicFramePr>
        <p:xfrm>
          <a:off x="395811" y="1902937"/>
          <a:ext cx="4228674" cy="37916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0640C520-D03E-2846-02F0-B12D31B335BC}"/>
              </a:ext>
            </a:extLst>
          </p:cNvPr>
          <p:cNvGraphicFramePr>
            <a:graphicFrameLocks/>
          </p:cNvGraphicFramePr>
          <p:nvPr>
            <p:extLst>
              <p:ext uri="{D42A27DB-BD31-4B8C-83A1-F6EECF244321}">
                <p14:modId xmlns:p14="http://schemas.microsoft.com/office/powerpoint/2010/main" val="2342258787"/>
              </p:ext>
            </p:extLst>
          </p:nvPr>
        </p:nvGraphicFramePr>
        <p:xfrm>
          <a:off x="4739687" y="1902937"/>
          <a:ext cx="4572000" cy="37916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61760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t>Feature Correlations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290611"/>
            <a:ext cx="487680" cy="365760"/>
          </a:xfrm>
          <a:prstGeom prst="ellipse">
            <a:avLst/>
          </a:prstGeom>
        </p:spPr>
        <p:txBody>
          <a:bodyPr/>
          <a:lstStyle/>
          <a:p>
            <a:fld id="{8A7A6979-0714-4377-B894-6BE4C2D6E202}" type="slidenum">
              <a:rPr lang="en-US" smtClean="0"/>
              <a:pPr/>
              <a:t>51</a:t>
            </a:fld>
            <a:endParaRPr lang="en-US"/>
          </a:p>
        </p:txBody>
      </p:sp>
      <p:pic>
        <p:nvPicPr>
          <p:cNvPr id="4" name="Picture 3" descr="Square&#10;&#10;Description automatically generated with medium confidence">
            <a:extLst>
              <a:ext uri="{FF2B5EF4-FFF2-40B4-BE49-F238E27FC236}">
                <a16:creationId xmlns:a16="http://schemas.microsoft.com/office/drawing/2014/main" id="{826E5C98-6CDA-3D54-B39E-4DA02FCD592A}"/>
              </a:ext>
            </a:extLst>
          </p:cNvPr>
          <p:cNvPicPr>
            <a:picLocks noChangeAspect="1"/>
          </p:cNvPicPr>
          <p:nvPr/>
        </p:nvPicPr>
        <p:blipFill>
          <a:blip r:embed="rId3"/>
          <a:stretch>
            <a:fillRect/>
          </a:stretch>
        </p:blipFill>
        <p:spPr>
          <a:xfrm>
            <a:off x="387774" y="384712"/>
            <a:ext cx="6915293" cy="5541477"/>
          </a:xfrm>
          <a:prstGeom prst="rect">
            <a:avLst/>
          </a:prstGeom>
        </p:spPr>
      </p:pic>
      <p:sp>
        <p:nvSpPr>
          <p:cNvPr id="9" name="TextBox 8">
            <a:extLst>
              <a:ext uri="{FF2B5EF4-FFF2-40B4-BE49-F238E27FC236}">
                <a16:creationId xmlns:a16="http://schemas.microsoft.com/office/drawing/2014/main" id="{4AD538D1-9CBC-03E4-AD78-63EFE423BAED}"/>
              </a:ext>
            </a:extLst>
          </p:cNvPr>
          <p:cNvSpPr txBox="1"/>
          <p:nvPr/>
        </p:nvSpPr>
        <p:spPr>
          <a:xfrm>
            <a:off x="7028061" y="2894126"/>
            <a:ext cx="4668080" cy="964367"/>
          </a:xfrm>
          <a:prstGeom prst="rect">
            <a:avLst/>
          </a:prstGeom>
          <a:noFill/>
        </p:spPr>
        <p:txBody>
          <a:bodyPr wrap="square" lIns="91440" tIns="45720" rIns="91440" bIns="45720" rtlCol="0" anchor="t">
            <a:spAutoFit/>
          </a:bodyPr>
          <a:lstStyle/>
          <a:p>
            <a:pPr>
              <a:spcAft>
                <a:spcPts val="800"/>
              </a:spcAft>
            </a:pPr>
            <a:r>
              <a:rPr lang="en-IN" b="1"/>
              <a:t>Key Insight</a:t>
            </a:r>
          </a:p>
          <a:p>
            <a:pPr marL="285750" indent="-285750">
              <a:buFont typeface="Arial" panose="020B0604020202020204" pitchFamily="34" charset="0"/>
              <a:buChar char="•"/>
            </a:pPr>
            <a:r>
              <a:rPr lang="en-IN" sz="1600" err="1"/>
              <a:t>Ownership_Segment</a:t>
            </a:r>
            <a:r>
              <a:rPr lang="en-IN" sz="1600"/>
              <a:t> and </a:t>
            </a:r>
            <a:r>
              <a:rPr lang="en-IN" sz="1600" err="1"/>
              <a:t>High_Confirmation</a:t>
            </a:r>
            <a:r>
              <a:rPr lang="en-IN" sz="1600"/>
              <a:t> have a high linear correlation</a:t>
            </a:r>
          </a:p>
        </p:txBody>
      </p:sp>
      <p:sp>
        <p:nvSpPr>
          <p:cNvPr id="11" name="TextBox 10">
            <a:extLst>
              <a:ext uri="{FF2B5EF4-FFF2-40B4-BE49-F238E27FC236}">
                <a16:creationId xmlns:a16="http://schemas.microsoft.com/office/drawing/2014/main" id="{BF58B342-3F7E-BF7A-FF8D-F179336B8852}"/>
              </a:ext>
            </a:extLst>
          </p:cNvPr>
          <p:cNvSpPr txBox="1"/>
          <p:nvPr/>
        </p:nvSpPr>
        <p:spPr>
          <a:xfrm>
            <a:off x="7119730" y="5088667"/>
            <a:ext cx="4810541" cy="461665"/>
          </a:xfrm>
          <a:prstGeom prst="rect">
            <a:avLst/>
          </a:prstGeom>
          <a:noFill/>
        </p:spPr>
        <p:txBody>
          <a:bodyPr wrap="square" rtlCol="0">
            <a:spAutoFit/>
          </a:bodyPr>
          <a:lstStyle/>
          <a:p>
            <a:r>
              <a:rPr lang="en-IN" sz="1200" b="1"/>
              <a:t>Note: </a:t>
            </a:r>
            <a:r>
              <a:rPr lang="en-US" sz="1200" b="0" i="0">
                <a:solidFill>
                  <a:srgbClr val="242424"/>
                </a:solidFill>
                <a:effectLst/>
              </a:rPr>
              <a:t>Categorical variables have been factorized to calculate </a:t>
            </a:r>
            <a:r>
              <a:rPr lang="en-US" sz="1200">
                <a:solidFill>
                  <a:srgbClr val="242424"/>
                </a:solidFill>
              </a:rPr>
              <a:t>P</a:t>
            </a:r>
            <a:r>
              <a:rPr lang="en-US" sz="1200" b="0" i="0">
                <a:solidFill>
                  <a:srgbClr val="242424"/>
                </a:solidFill>
                <a:effectLst/>
              </a:rPr>
              <a:t>earson correlation values.</a:t>
            </a:r>
            <a:endParaRPr lang="en-IN" sz="1200"/>
          </a:p>
        </p:txBody>
      </p:sp>
    </p:spTree>
    <p:extLst>
      <p:ext uri="{BB962C8B-B14F-4D97-AF65-F5344CB8AC3E}">
        <p14:creationId xmlns:p14="http://schemas.microsoft.com/office/powerpoint/2010/main" val="95838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4294967295"/>
          </p:nvPr>
        </p:nvSpPr>
        <p:spPr>
          <a:xfrm>
            <a:off x="10136783" y="6202177"/>
            <a:ext cx="1037760" cy="323968"/>
          </a:xfrm>
          <a:prstGeom prst="rect">
            <a:avLst/>
          </a:prstGeom>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294967295"/>
          </p:nvPr>
        </p:nvSpPr>
        <p:spPr>
          <a:xfrm>
            <a:off x="11206124" y="6290611"/>
            <a:ext cx="487680" cy="365760"/>
          </a:xfrm>
          <a:prstGeom prst="ellipse">
            <a:avLst/>
          </a:prstGeom>
        </p:spPr>
        <p:txBody>
          <a:bodyPr/>
          <a:lstStyle/>
          <a:p>
            <a:fld id="{8A7A6979-0714-4377-B894-6BE4C2D6E202}" type="slidenum">
              <a:rPr lang="en-US" smtClean="0"/>
              <a:pPr/>
              <a:t>52</a:t>
            </a:fld>
            <a:endParaRPr lang="en-US"/>
          </a:p>
        </p:txBody>
      </p:sp>
      <p:sp>
        <p:nvSpPr>
          <p:cNvPr id="7" name="Title 6">
            <a:extLst>
              <a:ext uri="{FF2B5EF4-FFF2-40B4-BE49-F238E27FC236}">
                <a16:creationId xmlns:a16="http://schemas.microsoft.com/office/drawing/2014/main" id="{855E7422-8123-48D5-8E34-02B7DDE13D35}"/>
              </a:ext>
            </a:extLst>
          </p:cNvPr>
          <p:cNvSpPr>
            <a:spLocks noGrp="1"/>
          </p:cNvSpPr>
          <p:nvPr>
            <p:ph type="ctrTitle"/>
          </p:nvPr>
        </p:nvSpPr>
        <p:spPr>
          <a:xfrm>
            <a:off x="1043554" y="331855"/>
            <a:ext cx="9234309" cy="512448"/>
          </a:xfrm>
        </p:spPr>
        <p:txBody>
          <a:bodyPr/>
          <a:lstStyle/>
          <a:p>
            <a:r>
              <a:rPr lang="en-IN"/>
              <a:t>Bayesian Network – Data Synthesizer</a:t>
            </a:r>
          </a:p>
        </p:txBody>
      </p:sp>
      <p:pic>
        <p:nvPicPr>
          <p:cNvPr id="3" name="Picture 2">
            <a:extLst>
              <a:ext uri="{FF2B5EF4-FFF2-40B4-BE49-F238E27FC236}">
                <a16:creationId xmlns:a16="http://schemas.microsoft.com/office/drawing/2014/main" id="{6D703C8C-E202-18CF-5342-E4BEAB58F379}"/>
              </a:ext>
            </a:extLst>
          </p:cNvPr>
          <p:cNvPicPr>
            <a:picLocks noChangeAspect="1"/>
          </p:cNvPicPr>
          <p:nvPr/>
        </p:nvPicPr>
        <p:blipFill>
          <a:blip r:embed="rId3"/>
          <a:stretch>
            <a:fillRect/>
          </a:stretch>
        </p:blipFill>
        <p:spPr>
          <a:xfrm>
            <a:off x="958168" y="2115592"/>
            <a:ext cx="9405080" cy="2815295"/>
          </a:xfrm>
          <a:prstGeom prst="rect">
            <a:avLst/>
          </a:prstGeom>
        </p:spPr>
      </p:pic>
    </p:spTree>
    <p:extLst>
      <p:ext uri="{BB962C8B-B14F-4D97-AF65-F5344CB8AC3E}">
        <p14:creationId xmlns:p14="http://schemas.microsoft.com/office/powerpoint/2010/main" val="942857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Synthetic Data Simulations - Univariate Distributions Comparison</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53</a:t>
            </a:fld>
            <a:endParaRPr lang="en-US"/>
          </a:p>
        </p:txBody>
      </p:sp>
      <p:sp>
        <p:nvSpPr>
          <p:cNvPr id="26" name="TextBox 25">
            <a:extLst>
              <a:ext uri="{FF2B5EF4-FFF2-40B4-BE49-F238E27FC236}">
                <a16:creationId xmlns:a16="http://schemas.microsoft.com/office/drawing/2014/main" id="{5025D02F-210D-44B5-4FA5-6EB535CAE2C2}"/>
              </a:ext>
            </a:extLst>
          </p:cNvPr>
          <p:cNvSpPr txBox="1"/>
          <p:nvPr/>
        </p:nvSpPr>
        <p:spPr>
          <a:xfrm>
            <a:off x="9489822" y="1425876"/>
            <a:ext cx="14666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Gaussian Copula</a:t>
            </a:r>
            <a:endParaRPr lang="en-US"/>
          </a:p>
        </p:txBody>
      </p:sp>
      <p:pic>
        <p:nvPicPr>
          <p:cNvPr id="9" name="Picture 8">
            <a:extLst>
              <a:ext uri="{FF2B5EF4-FFF2-40B4-BE49-F238E27FC236}">
                <a16:creationId xmlns:a16="http://schemas.microsoft.com/office/drawing/2014/main" id="{9DCA0095-18A0-AA84-757E-E662506F17D5}"/>
              </a:ext>
            </a:extLst>
          </p:cNvPr>
          <p:cNvPicPr>
            <a:picLocks noChangeAspect="1"/>
          </p:cNvPicPr>
          <p:nvPr/>
        </p:nvPicPr>
        <p:blipFill>
          <a:blip r:embed="rId3"/>
          <a:srcRect/>
          <a:stretch/>
        </p:blipFill>
        <p:spPr>
          <a:xfrm>
            <a:off x="8744737" y="1766764"/>
            <a:ext cx="2956816" cy="1887106"/>
          </a:xfrm>
          <a:prstGeom prst="rect">
            <a:avLst/>
          </a:prstGeom>
          <a:ln>
            <a:solidFill>
              <a:schemeClr val="bg1"/>
            </a:solidFill>
          </a:ln>
        </p:spPr>
      </p:pic>
      <p:pic>
        <p:nvPicPr>
          <p:cNvPr id="11" name="Picture 10">
            <a:extLst>
              <a:ext uri="{FF2B5EF4-FFF2-40B4-BE49-F238E27FC236}">
                <a16:creationId xmlns:a16="http://schemas.microsoft.com/office/drawing/2014/main" id="{6C194DDB-7458-07AC-C401-A75CB95760A2}"/>
              </a:ext>
            </a:extLst>
          </p:cNvPr>
          <p:cNvPicPr>
            <a:picLocks noChangeAspect="1"/>
          </p:cNvPicPr>
          <p:nvPr/>
        </p:nvPicPr>
        <p:blipFill>
          <a:blip r:embed="rId4"/>
          <a:srcRect/>
          <a:stretch/>
        </p:blipFill>
        <p:spPr>
          <a:xfrm>
            <a:off x="8766924" y="3915082"/>
            <a:ext cx="2934629" cy="1848025"/>
          </a:xfrm>
          <a:prstGeom prst="rect">
            <a:avLst/>
          </a:prstGeom>
          <a:ln>
            <a:solidFill>
              <a:schemeClr val="bg1"/>
            </a:solidFill>
          </a:ln>
        </p:spPr>
      </p:pic>
      <p:pic>
        <p:nvPicPr>
          <p:cNvPr id="35" name="Picture 34">
            <a:extLst>
              <a:ext uri="{FF2B5EF4-FFF2-40B4-BE49-F238E27FC236}">
                <a16:creationId xmlns:a16="http://schemas.microsoft.com/office/drawing/2014/main" id="{365F9B79-9CC8-49E1-14DE-A3E7A16CB37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621237" y="1290056"/>
            <a:ext cx="544387" cy="548640"/>
          </a:xfrm>
          <a:prstGeom prst="rect">
            <a:avLst/>
          </a:prstGeom>
        </p:spPr>
      </p:pic>
      <p:pic>
        <p:nvPicPr>
          <p:cNvPr id="36" name="Picture 35">
            <a:extLst>
              <a:ext uri="{FF2B5EF4-FFF2-40B4-BE49-F238E27FC236}">
                <a16:creationId xmlns:a16="http://schemas.microsoft.com/office/drawing/2014/main" id="{5E7A6918-E0F1-2AEC-6A48-5EA5B282BC1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76348" y="4014778"/>
            <a:ext cx="544387" cy="548640"/>
          </a:xfrm>
          <a:prstGeom prst="rect">
            <a:avLst/>
          </a:prstGeom>
        </p:spPr>
      </p:pic>
      <p:sp>
        <p:nvSpPr>
          <p:cNvPr id="25" name="TextBox 24">
            <a:extLst>
              <a:ext uri="{FF2B5EF4-FFF2-40B4-BE49-F238E27FC236}">
                <a16:creationId xmlns:a16="http://schemas.microsoft.com/office/drawing/2014/main" id="{942CE0CB-F241-A936-30F9-0ED84AD046B8}"/>
              </a:ext>
            </a:extLst>
          </p:cNvPr>
          <p:cNvSpPr txBox="1"/>
          <p:nvPr/>
        </p:nvSpPr>
        <p:spPr>
          <a:xfrm>
            <a:off x="5660707" y="1421617"/>
            <a:ext cx="1214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CTGAN</a:t>
            </a:r>
            <a:endParaRPr lang="en-US"/>
          </a:p>
        </p:txBody>
      </p:sp>
      <p:pic>
        <p:nvPicPr>
          <p:cNvPr id="13" name="Picture 12">
            <a:extLst>
              <a:ext uri="{FF2B5EF4-FFF2-40B4-BE49-F238E27FC236}">
                <a16:creationId xmlns:a16="http://schemas.microsoft.com/office/drawing/2014/main" id="{2B4BFEE6-B4F6-6719-C1D9-BF45ECB28522}"/>
              </a:ext>
            </a:extLst>
          </p:cNvPr>
          <p:cNvPicPr>
            <a:picLocks noChangeAspect="1"/>
          </p:cNvPicPr>
          <p:nvPr/>
        </p:nvPicPr>
        <p:blipFill>
          <a:blip r:embed="rId7"/>
          <a:srcRect/>
          <a:stretch/>
        </p:blipFill>
        <p:spPr>
          <a:xfrm>
            <a:off x="4660181" y="1759591"/>
            <a:ext cx="3027880" cy="1894278"/>
          </a:xfrm>
          <a:prstGeom prst="rect">
            <a:avLst/>
          </a:prstGeom>
          <a:ln>
            <a:solidFill>
              <a:schemeClr val="bg1"/>
            </a:solidFill>
          </a:ln>
        </p:spPr>
      </p:pic>
      <p:pic>
        <p:nvPicPr>
          <p:cNvPr id="15" name="Picture 14">
            <a:extLst>
              <a:ext uri="{FF2B5EF4-FFF2-40B4-BE49-F238E27FC236}">
                <a16:creationId xmlns:a16="http://schemas.microsoft.com/office/drawing/2014/main" id="{8B2744C4-D6C6-697E-5DD8-DB8C2E44F4EF}"/>
              </a:ext>
            </a:extLst>
          </p:cNvPr>
          <p:cNvPicPr>
            <a:picLocks noChangeAspect="1"/>
          </p:cNvPicPr>
          <p:nvPr/>
        </p:nvPicPr>
        <p:blipFill>
          <a:blip r:embed="rId8"/>
          <a:srcRect/>
          <a:stretch/>
        </p:blipFill>
        <p:spPr>
          <a:xfrm>
            <a:off x="4660181" y="3931106"/>
            <a:ext cx="3027880" cy="1832001"/>
          </a:xfrm>
          <a:prstGeom prst="rect">
            <a:avLst/>
          </a:prstGeom>
          <a:ln>
            <a:solidFill>
              <a:schemeClr val="bg1"/>
            </a:solidFill>
          </a:ln>
        </p:spPr>
      </p:pic>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01036" y="2705394"/>
            <a:ext cx="880092" cy="886968"/>
          </a:xfrm>
          <a:prstGeom prst="rect">
            <a:avLst/>
          </a:prstGeom>
          <a:ln>
            <a:noFill/>
          </a:ln>
        </p:spPr>
      </p:pic>
      <p:sp>
        <p:nvSpPr>
          <p:cNvPr id="22" name="TextBox 21">
            <a:extLst>
              <a:ext uri="{FF2B5EF4-FFF2-40B4-BE49-F238E27FC236}">
                <a16:creationId xmlns:a16="http://schemas.microsoft.com/office/drawing/2014/main" id="{CABE91BE-9369-E18A-9EB8-5F8B74499226}"/>
              </a:ext>
            </a:extLst>
          </p:cNvPr>
          <p:cNvSpPr txBox="1"/>
          <p:nvPr/>
        </p:nvSpPr>
        <p:spPr>
          <a:xfrm>
            <a:off x="1429608" y="1418413"/>
            <a:ext cx="13985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Data Synthesizer</a:t>
            </a:r>
            <a:endParaRPr lang="en-US"/>
          </a:p>
        </p:txBody>
      </p:sp>
      <p:pic>
        <p:nvPicPr>
          <p:cNvPr id="17" name="Picture 16">
            <a:extLst>
              <a:ext uri="{FF2B5EF4-FFF2-40B4-BE49-F238E27FC236}">
                <a16:creationId xmlns:a16="http://schemas.microsoft.com/office/drawing/2014/main" id="{F126AB0D-D956-7A71-77FF-F4168AED12F6}"/>
              </a:ext>
            </a:extLst>
          </p:cNvPr>
          <p:cNvPicPr>
            <a:picLocks noChangeAspect="1"/>
          </p:cNvPicPr>
          <p:nvPr/>
        </p:nvPicPr>
        <p:blipFill>
          <a:blip r:embed="rId10"/>
          <a:srcRect/>
          <a:stretch/>
        </p:blipFill>
        <p:spPr>
          <a:xfrm>
            <a:off x="700446" y="1757369"/>
            <a:ext cx="2856921" cy="1896950"/>
          </a:xfrm>
          <a:prstGeom prst="rect">
            <a:avLst/>
          </a:prstGeom>
          <a:ln>
            <a:solidFill>
              <a:schemeClr val="bg1"/>
            </a:solidFill>
          </a:ln>
        </p:spPr>
      </p:pic>
      <p:pic>
        <p:nvPicPr>
          <p:cNvPr id="19" name="Picture 18">
            <a:extLst>
              <a:ext uri="{FF2B5EF4-FFF2-40B4-BE49-F238E27FC236}">
                <a16:creationId xmlns:a16="http://schemas.microsoft.com/office/drawing/2014/main" id="{F0426D8E-B32C-A645-2FFF-AE71AFE86D1A}"/>
              </a:ext>
            </a:extLst>
          </p:cNvPr>
          <p:cNvPicPr>
            <a:picLocks noChangeAspect="1"/>
          </p:cNvPicPr>
          <p:nvPr/>
        </p:nvPicPr>
        <p:blipFill>
          <a:blip r:embed="rId11"/>
          <a:srcRect/>
          <a:stretch/>
        </p:blipFill>
        <p:spPr>
          <a:xfrm>
            <a:off x="707864" y="3915082"/>
            <a:ext cx="2873454" cy="1848025"/>
          </a:xfrm>
          <a:prstGeom prst="rect">
            <a:avLst/>
          </a:prstGeom>
          <a:ln>
            <a:solidFill>
              <a:schemeClr val="bg1"/>
            </a:solidFill>
          </a:ln>
        </p:spPr>
      </p:pic>
    </p:spTree>
    <p:extLst>
      <p:ext uri="{BB962C8B-B14F-4D97-AF65-F5344CB8AC3E}">
        <p14:creationId xmlns:p14="http://schemas.microsoft.com/office/powerpoint/2010/main" val="638301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Synthetic Data Simulations - Univariate Distributions Comparison</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54</a:t>
            </a:fld>
            <a:endParaRPr lang="en-US"/>
          </a:p>
        </p:txBody>
      </p:sp>
      <p:sp>
        <p:nvSpPr>
          <p:cNvPr id="26" name="TextBox 25">
            <a:extLst>
              <a:ext uri="{FF2B5EF4-FFF2-40B4-BE49-F238E27FC236}">
                <a16:creationId xmlns:a16="http://schemas.microsoft.com/office/drawing/2014/main" id="{5025D02F-210D-44B5-4FA5-6EB535CAE2C2}"/>
              </a:ext>
            </a:extLst>
          </p:cNvPr>
          <p:cNvSpPr txBox="1"/>
          <p:nvPr/>
        </p:nvSpPr>
        <p:spPr>
          <a:xfrm>
            <a:off x="9489822" y="1425876"/>
            <a:ext cx="14666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Gaussian Copula</a:t>
            </a:r>
            <a:endParaRPr lang="en-US"/>
          </a:p>
        </p:txBody>
      </p:sp>
      <p:pic>
        <p:nvPicPr>
          <p:cNvPr id="9" name="Picture 8">
            <a:extLst>
              <a:ext uri="{FF2B5EF4-FFF2-40B4-BE49-F238E27FC236}">
                <a16:creationId xmlns:a16="http://schemas.microsoft.com/office/drawing/2014/main" id="{9DCA0095-18A0-AA84-757E-E662506F17D5}"/>
              </a:ext>
            </a:extLst>
          </p:cNvPr>
          <p:cNvPicPr>
            <a:picLocks noChangeAspect="1"/>
          </p:cNvPicPr>
          <p:nvPr/>
        </p:nvPicPr>
        <p:blipFill>
          <a:blip r:embed="rId3"/>
          <a:srcRect/>
          <a:stretch/>
        </p:blipFill>
        <p:spPr>
          <a:xfrm>
            <a:off x="8795838" y="1751971"/>
            <a:ext cx="2854614" cy="1966130"/>
          </a:xfrm>
          <a:prstGeom prst="rect">
            <a:avLst/>
          </a:prstGeom>
          <a:ln>
            <a:solidFill>
              <a:schemeClr val="bg1"/>
            </a:solidFill>
          </a:ln>
        </p:spPr>
      </p:pic>
      <p:pic>
        <p:nvPicPr>
          <p:cNvPr id="11" name="Picture 10">
            <a:extLst>
              <a:ext uri="{FF2B5EF4-FFF2-40B4-BE49-F238E27FC236}">
                <a16:creationId xmlns:a16="http://schemas.microsoft.com/office/drawing/2014/main" id="{6C194DDB-7458-07AC-C401-A75CB95760A2}"/>
              </a:ext>
            </a:extLst>
          </p:cNvPr>
          <p:cNvPicPr>
            <a:picLocks noChangeAspect="1"/>
          </p:cNvPicPr>
          <p:nvPr/>
        </p:nvPicPr>
        <p:blipFill>
          <a:blip r:embed="rId4"/>
          <a:srcRect/>
          <a:stretch/>
        </p:blipFill>
        <p:spPr>
          <a:xfrm>
            <a:off x="8827894" y="3906560"/>
            <a:ext cx="2790501" cy="1918823"/>
          </a:xfrm>
          <a:prstGeom prst="rect">
            <a:avLst/>
          </a:prstGeom>
          <a:ln>
            <a:solidFill>
              <a:schemeClr val="bg1"/>
            </a:solidFill>
          </a:ln>
        </p:spPr>
      </p:pic>
      <p:pic>
        <p:nvPicPr>
          <p:cNvPr id="35" name="Picture 34">
            <a:extLst>
              <a:ext uri="{FF2B5EF4-FFF2-40B4-BE49-F238E27FC236}">
                <a16:creationId xmlns:a16="http://schemas.microsoft.com/office/drawing/2014/main" id="{365F9B79-9CC8-49E1-14DE-A3E7A16CB37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621237" y="1290056"/>
            <a:ext cx="544387" cy="548640"/>
          </a:xfrm>
          <a:prstGeom prst="rect">
            <a:avLst/>
          </a:prstGeom>
        </p:spPr>
      </p:pic>
      <p:pic>
        <p:nvPicPr>
          <p:cNvPr id="36" name="Picture 35">
            <a:extLst>
              <a:ext uri="{FF2B5EF4-FFF2-40B4-BE49-F238E27FC236}">
                <a16:creationId xmlns:a16="http://schemas.microsoft.com/office/drawing/2014/main" id="{5E7A6918-E0F1-2AEC-6A48-5EA5B282BC1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76348" y="4014778"/>
            <a:ext cx="544387" cy="548640"/>
          </a:xfrm>
          <a:prstGeom prst="rect">
            <a:avLst/>
          </a:prstGeom>
        </p:spPr>
      </p:pic>
      <p:sp>
        <p:nvSpPr>
          <p:cNvPr id="25" name="TextBox 24">
            <a:extLst>
              <a:ext uri="{FF2B5EF4-FFF2-40B4-BE49-F238E27FC236}">
                <a16:creationId xmlns:a16="http://schemas.microsoft.com/office/drawing/2014/main" id="{942CE0CB-F241-A936-30F9-0ED84AD046B8}"/>
              </a:ext>
            </a:extLst>
          </p:cNvPr>
          <p:cNvSpPr txBox="1"/>
          <p:nvPr/>
        </p:nvSpPr>
        <p:spPr>
          <a:xfrm>
            <a:off x="5660707" y="1421617"/>
            <a:ext cx="1214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CTGAN</a:t>
            </a:r>
            <a:endParaRPr lang="en-US"/>
          </a:p>
        </p:txBody>
      </p:sp>
      <p:pic>
        <p:nvPicPr>
          <p:cNvPr id="13" name="Picture 12">
            <a:extLst>
              <a:ext uri="{FF2B5EF4-FFF2-40B4-BE49-F238E27FC236}">
                <a16:creationId xmlns:a16="http://schemas.microsoft.com/office/drawing/2014/main" id="{2B4BFEE6-B4F6-6719-C1D9-BF45ECB28522}"/>
              </a:ext>
            </a:extLst>
          </p:cNvPr>
          <p:cNvPicPr>
            <a:picLocks noChangeAspect="1"/>
          </p:cNvPicPr>
          <p:nvPr/>
        </p:nvPicPr>
        <p:blipFill>
          <a:blip r:embed="rId7"/>
          <a:srcRect/>
          <a:stretch/>
        </p:blipFill>
        <p:spPr>
          <a:xfrm>
            <a:off x="4682779" y="1759591"/>
            <a:ext cx="2982684" cy="1958510"/>
          </a:xfrm>
          <a:prstGeom prst="rect">
            <a:avLst/>
          </a:prstGeom>
          <a:ln>
            <a:solidFill>
              <a:schemeClr val="bg1"/>
            </a:solidFill>
          </a:ln>
        </p:spPr>
      </p:pic>
      <p:pic>
        <p:nvPicPr>
          <p:cNvPr id="15" name="Picture 14">
            <a:extLst>
              <a:ext uri="{FF2B5EF4-FFF2-40B4-BE49-F238E27FC236}">
                <a16:creationId xmlns:a16="http://schemas.microsoft.com/office/drawing/2014/main" id="{8B2744C4-D6C6-697E-5DD8-DB8C2E44F4EF}"/>
              </a:ext>
            </a:extLst>
          </p:cNvPr>
          <p:cNvPicPr>
            <a:picLocks noChangeAspect="1"/>
          </p:cNvPicPr>
          <p:nvPr/>
        </p:nvPicPr>
        <p:blipFill>
          <a:blip r:embed="rId8"/>
          <a:srcRect/>
          <a:stretch/>
        </p:blipFill>
        <p:spPr>
          <a:xfrm>
            <a:off x="4682779" y="3915082"/>
            <a:ext cx="2982684" cy="1848025"/>
          </a:xfrm>
          <a:prstGeom prst="rect">
            <a:avLst/>
          </a:prstGeom>
          <a:ln>
            <a:solidFill>
              <a:schemeClr val="bg1"/>
            </a:solidFill>
          </a:ln>
        </p:spPr>
      </p:pic>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01036" y="2705394"/>
            <a:ext cx="880092" cy="886968"/>
          </a:xfrm>
          <a:prstGeom prst="rect">
            <a:avLst/>
          </a:prstGeom>
          <a:ln>
            <a:noFill/>
          </a:ln>
        </p:spPr>
      </p:pic>
      <p:sp>
        <p:nvSpPr>
          <p:cNvPr id="22" name="TextBox 21">
            <a:extLst>
              <a:ext uri="{FF2B5EF4-FFF2-40B4-BE49-F238E27FC236}">
                <a16:creationId xmlns:a16="http://schemas.microsoft.com/office/drawing/2014/main" id="{CABE91BE-9369-E18A-9EB8-5F8B74499226}"/>
              </a:ext>
            </a:extLst>
          </p:cNvPr>
          <p:cNvSpPr txBox="1"/>
          <p:nvPr/>
        </p:nvSpPr>
        <p:spPr>
          <a:xfrm>
            <a:off x="1429608" y="1418413"/>
            <a:ext cx="13985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Data Synthesizer</a:t>
            </a:r>
            <a:endParaRPr lang="en-US"/>
          </a:p>
        </p:txBody>
      </p:sp>
      <p:pic>
        <p:nvPicPr>
          <p:cNvPr id="17" name="Picture 16">
            <a:extLst>
              <a:ext uri="{FF2B5EF4-FFF2-40B4-BE49-F238E27FC236}">
                <a16:creationId xmlns:a16="http://schemas.microsoft.com/office/drawing/2014/main" id="{F126AB0D-D956-7A71-77FF-F4168AED12F6}"/>
              </a:ext>
            </a:extLst>
          </p:cNvPr>
          <p:cNvPicPr>
            <a:picLocks noChangeAspect="1"/>
          </p:cNvPicPr>
          <p:nvPr/>
        </p:nvPicPr>
        <p:blipFill>
          <a:blip r:embed="rId10"/>
          <a:srcRect/>
          <a:stretch/>
        </p:blipFill>
        <p:spPr>
          <a:xfrm>
            <a:off x="707618" y="1757369"/>
            <a:ext cx="2842576" cy="1896950"/>
          </a:xfrm>
          <a:prstGeom prst="rect">
            <a:avLst/>
          </a:prstGeom>
          <a:ln>
            <a:solidFill>
              <a:schemeClr val="bg1"/>
            </a:solidFill>
          </a:ln>
        </p:spPr>
      </p:pic>
      <p:pic>
        <p:nvPicPr>
          <p:cNvPr id="19" name="Picture 18">
            <a:extLst>
              <a:ext uri="{FF2B5EF4-FFF2-40B4-BE49-F238E27FC236}">
                <a16:creationId xmlns:a16="http://schemas.microsoft.com/office/drawing/2014/main" id="{F0426D8E-B32C-A645-2FFF-AE71AFE86D1A}"/>
              </a:ext>
            </a:extLst>
          </p:cNvPr>
          <p:cNvPicPr>
            <a:picLocks noChangeAspect="1"/>
          </p:cNvPicPr>
          <p:nvPr/>
        </p:nvPicPr>
        <p:blipFill>
          <a:blip r:embed="rId11"/>
          <a:srcRect/>
          <a:stretch/>
        </p:blipFill>
        <p:spPr>
          <a:xfrm>
            <a:off x="750172" y="3915082"/>
            <a:ext cx="2788837" cy="1848025"/>
          </a:xfrm>
          <a:prstGeom prst="rect">
            <a:avLst/>
          </a:prstGeom>
          <a:ln>
            <a:solidFill>
              <a:schemeClr val="bg1"/>
            </a:solidFill>
          </a:ln>
        </p:spPr>
      </p:pic>
    </p:spTree>
    <p:extLst>
      <p:ext uri="{BB962C8B-B14F-4D97-AF65-F5344CB8AC3E}">
        <p14:creationId xmlns:p14="http://schemas.microsoft.com/office/powerpoint/2010/main" val="3843586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Synthetic Data Simulations - Univariate Distributions Comparison</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55</a:t>
            </a:fld>
            <a:endParaRPr lang="en-US"/>
          </a:p>
        </p:txBody>
      </p:sp>
      <p:sp>
        <p:nvSpPr>
          <p:cNvPr id="26" name="TextBox 25">
            <a:extLst>
              <a:ext uri="{FF2B5EF4-FFF2-40B4-BE49-F238E27FC236}">
                <a16:creationId xmlns:a16="http://schemas.microsoft.com/office/drawing/2014/main" id="{5025D02F-210D-44B5-4FA5-6EB535CAE2C2}"/>
              </a:ext>
            </a:extLst>
          </p:cNvPr>
          <p:cNvSpPr txBox="1"/>
          <p:nvPr/>
        </p:nvSpPr>
        <p:spPr>
          <a:xfrm>
            <a:off x="9489822" y="1425876"/>
            <a:ext cx="14666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Gaussian Copula</a:t>
            </a:r>
            <a:endParaRPr lang="en-US"/>
          </a:p>
        </p:txBody>
      </p:sp>
      <p:pic>
        <p:nvPicPr>
          <p:cNvPr id="9" name="Picture 8">
            <a:extLst>
              <a:ext uri="{FF2B5EF4-FFF2-40B4-BE49-F238E27FC236}">
                <a16:creationId xmlns:a16="http://schemas.microsoft.com/office/drawing/2014/main" id="{9DCA0095-18A0-AA84-757E-E662506F17D5}"/>
              </a:ext>
            </a:extLst>
          </p:cNvPr>
          <p:cNvPicPr>
            <a:picLocks noChangeAspect="1"/>
          </p:cNvPicPr>
          <p:nvPr/>
        </p:nvPicPr>
        <p:blipFill>
          <a:blip r:embed="rId3"/>
          <a:srcRect/>
          <a:stretch/>
        </p:blipFill>
        <p:spPr>
          <a:xfrm>
            <a:off x="8783449" y="1750464"/>
            <a:ext cx="2879391" cy="1917921"/>
          </a:xfrm>
          <a:prstGeom prst="rect">
            <a:avLst/>
          </a:prstGeom>
          <a:ln>
            <a:solidFill>
              <a:schemeClr val="bg1"/>
            </a:solidFill>
          </a:ln>
        </p:spPr>
      </p:pic>
      <p:pic>
        <p:nvPicPr>
          <p:cNvPr id="11" name="Picture 10">
            <a:extLst>
              <a:ext uri="{FF2B5EF4-FFF2-40B4-BE49-F238E27FC236}">
                <a16:creationId xmlns:a16="http://schemas.microsoft.com/office/drawing/2014/main" id="{6C194DDB-7458-07AC-C401-A75CB95760A2}"/>
              </a:ext>
            </a:extLst>
          </p:cNvPr>
          <p:cNvPicPr>
            <a:picLocks noChangeAspect="1"/>
          </p:cNvPicPr>
          <p:nvPr/>
        </p:nvPicPr>
        <p:blipFill>
          <a:blip r:embed="rId4"/>
          <a:srcRect/>
          <a:stretch/>
        </p:blipFill>
        <p:spPr>
          <a:xfrm>
            <a:off x="8783449" y="3906560"/>
            <a:ext cx="2879391" cy="1918823"/>
          </a:xfrm>
          <a:prstGeom prst="rect">
            <a:avLst/>
          </a:prstGeom>
          <a:ln>
            <a:solidFill>
              <a:schemeClr val="bg1"/>
            </a:solidFill>
          </a:ln>
        </p:spPr>
      </p:pic>
      <p:pic>
        <p:nvPicPr>
          <p:cNvPr id="35" name="Picture 34">
            <a:extLst>
              <a:ext uri="{FF2B5EF4-FFF2-40B4-BE49-F238E27FC236}">
                <a16:creationId xmlns:a16="http://schemas.microsoft.com/office/drawing/2014/main" id="{365F9B79-9CC8-49E1-14DE-A3E7A16CB37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621237" y="1290056"/>
            <a:ext cx="544387" cy="548640"/>
          </a:xfrm>
          <a:prstGeom prst="rect">
            <a:avLst/>
          </a:prstGeom>
        </p:spPr>
      </p:pic>
      <p:pic>
        <p:nvPicPr>
          <p:cNvPr id="36" name="Picture 35">
            <a:extLst>
              <a:ext uri="{FF2B5EF4-FFF2-40B4-BE49-F238E27FC236}">
                <a16:creationId xmlns:a16="http://schemas.microsoft.com/office/drawing/2014/main" id="{5E7A6918-E0F1-2AEC-6A48-5EA5B282BC1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76348" y="4014778"/>
            <a:ext cx="544387" cy="548640"/>
          </a:xfrm>
          <a:prstGeom prst="rect">
            <a:avLst/>
          </a:prstGeom>
        </p:spPr>
      </p:pic>
      <p:sp>
        <p:nvSpPr>
          <p:cNvPr id="25" name="TextBox 24">
            <a:extLst>
              <a:ext uri="{FF2B5EF4-FFF2-40B4-BE49-F238E27FC236}">
                <a16:creationId xmlns:a16="http://schemas.microsoft.com/office/drawing/2014/main" id="{942CE0CB-F241-A936-30F9-0ED84AD046B8}"/>
              </a:ext>
            </a:extLst>
          </p:cNvPr>
          <p:cNvSpPr txBox="1"/>
          <p:nvPr/>
        </p:nvSpPr>
        <p:spPr>
          <a:xfrm>
            <a:off x="5660707" y="1421617"/>
            <a:ext cx="1214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CTGAN</a:t>
            </a:r>
            <a:endParaRPr lang="en-US"/>
          </a:p>
        </p:txBody>
      </p:sp>
      <p:pic>
        <p:nvPicPr>
          <p:cNvPr id="13" name="Picture 12">
            <a:extLst>
              <a:ext uri="{FF2B5EF4-FFF2-40B4-BE49-F238E27FC236}">
                <a16:creationId xmlns:a16="http://schemas.microsoft.com/office/drawing/2014/main" id="{2B4BFEE6-B4F6-6719-C1D9-BF45ECB28522}"/>
              </a:ext>
            </a:extLst>
          </p:cNvPr>
          <p:cNvPicPr>
            <a:picLocks noChangeAspect="1"/>
          </p:cNvPicPr>
          <p:nvPr/>
        </p:nvPicPr>
        <p:blipFill>
          <a:blip r:embed="rId7"/>
          <a:srcRect/>
          <a:stretch/>
        </p:blipFill>
        <p:spPr>
          <a:xfrm>
            <a:off x="4690401" y="1758084"/>
            <a:ext cx="2967439" cy="1910301"/>
          </a:xfrm>
          <a:prstGeom prst="rect">
            <a:avLst/>
          </a:prstGeom>
          <a:ln>
            <a:solidFill>
              <a:schemeClr val="bg1"/>
            </a:solidFill>
          </a:ln>
        </p:spPr>
      </p:pic>
      <p:pic>
        <p:nvPicPr>
          <p:cNvPr id="15" name="Picture 14">
            <a:extLst>
              <a:ext uri="{FF2B5EF4-FFF2-40B4-BE49-F238E27FC236}">
                <a16:creationId xmlns:a16="http://schemas.microsoft.com/office/drawing/2014/main" id="{8B2744C4-D6C6-697E-5DD8-DB8C2E44F4EF}"/>
              </a:ext>
            </a:extLst>
          </p:cNvPr>
          <p:cNvPicPr>
            <a:picLocks noChangeAspect="1"/>
          </p:cNvPicPr>
          <p:nvPr/>
        </p:nvPicPr>
        <p:blipFill>
          <a:blip r:embed="rId8"/>
          <a:srcRect/>
          <a:stretch/>
        </p:blipFill>
        <p:spPr>
          <a:xfrm>
            <a:off x="4690401" y="3915082"/>
            <a:ext cx="2967439" cy="1910301"/>
          </a:xfrm>
          <a:prstGeom prst="rect">
            <a:avLst/>
          </a:prstGeom>
          <a:ln>
            <a:solidFill>
              <a:schemeClr val="bg1"/>
            </a:solidFill>
          </a:ln>
        </p:spPr>
      </p:pic>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01036" y="2705394"/>
            <a:ext cx="880092" cy="886968"/>
          </a:xfrm>
          <a:prstGeom prst="rect">
            <a:avLst/>
          </a:prstGeom>
          <a:ln>
            <a:noFill/>
          </a:ln>
        </p:spPr>
      </p:pic>
      <p:sp>
        <p:nvSpPr>
          <p:cNvPr id="22" name="TextBox 21">
            <a:extLst>
              <a:ext uri="{FF2B5EF4-FFF2-40B4-BE49-F238E27FC236}">
                <a16:creationId xmlns:a16="http://schemas.microsoft.com/office/drawing/2014/main" id="{CABE91BE-9369-E18A-9EB8-5F8B74499226}"/>
              </a:ext>
            </a:extLst>
          </p:cNvPr>
          <p:cNvSpPr txBox="1"/>
          <p:nvPr/>
        </p:nvSpPr>
        <p:spPr>
          <a:xfrm>
            <a:off x="1429608" y="1418413"/>
            <a:ext cx="13985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Data Synthesizer</a:t>
            </a:r>
            <a:endParaRPr lang="en-US"/>
          </a:p>
        </p:txBody>
      </p:sp>
      <p:pic>
        <p:nvPicPr>
          <p:cNvPr id="17" name="Picture 16">
            <a:extLst>
              <a:ext uri="{FF2B5EF4-FFF2-40B4-BE49-F238E27FC236}">
                <a16:creationId xmlns:a16="http://schemas.microsoft.com/office/drawing/2014/main" id="{F126AB0D-D956-7A71-77FF-F4168AED12F6}"/>
              </a:ext>
            </a:extLst>
          </p:cNvPr>
          <p:cNvPicPr>
            <a:picLocks noChangeAspect="1"/>
          </p:cNvPicPr>
          <p:nvPr/>
        </p:nvPicPr>
        <p:blipFill>
          <a:blip r:embed="rId10"/>
          <a:srcRect/>
          <a:stretch/>
        </p:blipFill>
        <p:spPr>
          <a:xfrm>
            <a:off x="707618" y="1766779"/>
            <a:ext cx="2842576" cy="1878130"/>
          </a:xfrm>
          <a:prstGeom prst="rect">
            <a:avLst/>
          </a:prstGeom>
          <a:ln>
            <a:solidFill>
              <a:schemeClr val="bg1"/>
            </a:solidFill>
          </a:ln>
        </p:spPr>
      </p:pic>
      <p:pic>
        <p:nvPicPr>
          <p:cNvPr id="19" name="Picture 18">
            <a:extLst>
              <a:ext uri="{FF2B5EF4-FFF2-40B4-BE49-F238E27FC236}">
                <a16:creationId xmlns:a16="http://schemas.microsoft.com/office/drawing/2014/main" id="{F0426D8E-B32C-A645-2FFF-AE71AFE86D1A}"/>
              </a:ext>
            </a:extLst>
          </p:cNvPr>
          <p:cNvPicPr>
            <a:picLocks noChangeAspect="1"/>
          </p:cNvPicPr>
          <p:nvPr/>
        </p:nvPicPr>
        <p:blipFill>
          <a:blip r:embed="rId11"/>
          <a:srcRect/>
          <a:stretch/>
        </p:blipFill>
        <p:spPr>
          <a:xfrm>
            <a:off x="707618" y="3915082"/>
            <a:ext cx="2842576" cy="1848025"/>
          </a:xfrm>
          <a:prstGeom prst="rect">
            <a:avLst/>
          </a:prstGeom>
          <a:ln>
            <a:solidFill>
              <a:schemeClr val="bg1"/>
            </a:solidFill>
          </a:ln>
        </p:spPr>
      </p:pic>
    </p:spTree>
    <p:extLst>
      <p:ext uri="{BB962C8B-B14F-4D97-AF65-F5344CB8AC3E}">
        <p14:creationId xmlns:p14="http://schemas.microsoft.com/office/powerpoint/2010/main" val="772322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a:latin typeface="Acumin Pro ExtraCondensed"/>
              </a:rPr>
              <a:t>Synthetic Data Simulations - Univariate Distributions Comparison</a:t>
            </a: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4294967295"/>
          </p:nvPr>
        </p:nvSpPr>
        <p:spPr>
          <a:xfrm>
            <a:off x="10049694" y="6202177"/>
            <a:ext cx="1124849" cy="323968"/>
          </a:xfrm>
          <a:prstGeom prst="rect">
            <a:avLst/>
          </a:prstGeom>
        </p:spPr>
        <p:txBody>
          <a:bodyPr/>
          <a:lstStyle/>
          <a:p>
            <a:fld id="{E0C8DACD-4E35-4E4C-AC75-C3DE50F04E7E}" type="datetime1">
              <a:rPr lang="en-US" smtClean="0"/>
              <a:pPr/>
              <a:t>3/31/2023</a:t>
            </a:fld>
            <a:endParaRPr lang="en-US"/>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294967295"/>
          </p:nvPr>
        </p:nvSpPr>
        <p:spPr>
          <a:xfrm>
            <a:off x="11213873" y="6181281"/>
            <a:ext cx="487680" cy="365760"/>
          </a:xfrm>
          <a:prstGeom prst="ellipse">
            <a:avLst/>
          </a:prstGeom>
        </p:spPr>
        <p:txBody>
          <a:bodyPr/>
          <a:lstStyle/>
          <a:p>
            <a:fld id="{8A7A6979-0714-4377-B894-6BE4C2D6E202}" type="slidenum">
              <a:rPr lang="en-US" smtClean="0"/>
              <a:pPr/>
              <a:t>56</a:t>
            </a:fld>
            <a:endParaRPr lang="en-US"/>
          </a:p>
        </p:txBody>
      </p:sp>
      <p:sp>
        <p:nvSpPr>
          <p:cNvPr id="26" name="TextBox 25">
            <a:extLst>
              <a:ext uri="{FF2B5EF4-FFF2-40B4-BE49-F238E27FC236}">
                <a16:creationId xmlns:a16="http://schemas.microsoft.com/office/drawing/2014/main" id="{5025D02F-210D-44B5-4FA5-6EB535CAE2C2}"/>
              </a:ext>
            </a:extLst>
          </p:cNvPr>
          <p:cNvSpPr txBox="1"/>
          <p:nvPr/>
        </p:nvSpPr>
        <p:spPr>
          <a:xfrm>
            <a:off x="9489822" y="1425876"/>
            <a:ext cx="14666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Gaussian Copula</a:t>
            </a:r>
            <a:endParaRPr lang="en-US"/>
          </a:p>
        </p:txBody>
      </p:sp>
      <p:pic>
        <p:nvPicPr>
          <p:cNvPr id="9" name="Picture 8">
            <a:extLst>
              <a:ext uri="{FF2B5EF4-FFF2-40B4-BE49-F238E27FC236}">
                <a16:creationId xmlns:a16="http://schemas.microsoft.com/office/drawing/2014/main" id="{9DCA0095-18A0-AA84-757E-E662506F17D5}"/>
              </a:ext>
            </a:extLst>
          </p:cNvPr>
          <p:cNvPicPr>
            <a:picLocks noChangeAspect="1"/>
          </p:cNvPicPr>
          <p:nvPr/>
        </p:nvPicPr>
        <p:blipFill>
          <a:blip r:embed="rId3"/>
          <a:srcRect/>
          <a:stretch/>
        </p:blipFill>
        <p:spPr>
          <a:xfrm>
            <a:off x="8803484" y="1750464"/>
            <a:ext cx="2839322" cy="1885635"/>
          </a:xfrm>
          <a:prstGeom prst="rect">
            <a:avLst/>
          </a:prstGeom>
          <a:ln>
            <a:solidFill>
              <a:schemeClr val="bg1"/>
            </a:solidFill>
          </a:ln>
        </p:spPr>
      </p:pic>
      <p:pic>
        <p:nvPicPr>
          <p:cNvPr id="11" name="Picture 10">
            <a:extLst>
              <a:ext uri="{FF2B5EF4-FFF2-40B4-BE49-F238E27FC236}">
                <a16:creationId xmlns:a16="http://schemas.microsoft.com/office/drawing/2014/main" id="{6C194DDB-7458-07AC-C401-A75CB95760A2}"/>
              </a:ext>
            </a:extLst>
          </p:cNvPr>
          <p:cNvPicPr>
            <a:picLocks noChangeAspect="1"/>
          </p:cNvPicPr>
          <p:nvPr/>
        </p:nvPicPr>
        <p:blipFill>
          <a:blip r:embed="rId4"/>
          <a:srcRect/>
          <a:stretch/>
        </p:blipFill>
        <p:spPr>
          <a:xfrm>
            <a:off x="8789705" y="3915082"/>
            <a:ext cx="2866880" cy="1885635"/>
          </a:xfrm>
          <a:prstGeom prst="rect">
            <a:avLst/>
          </a:prstGeom>
          <a:ln>
            <a:solidFill>
              <a:schemeClr val="bg1"/>
            </a:solidFill>
          </a:ln>
        </p:spPr>
      </p:pic>
      <p:pic>
        <p:nvPicPr>
          <p:cNvPr id="35" name="Picture 34">
            <a:extLst>
              <a:ext uri="{FF2B5EF4-FFF2-40B4-BE49-F238E27FC236}">
                <a16:creationId xmlns:a16="http://schemas.microsoft.com/office/drawing/2014/main" id="{365F9B79-9CC8-49E1-14DE-A3E7A16CB37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621237" y="1290056"/>
            <a:ext cx="544387" cy="548640"/>
          </a:xfrm>
          <a:prstGeom prst="rect">
            <a:avLst/>
          </a:prstGeom>
        </p:spPr>
      </p:pic>
      <p:pic>
        <p:nvPicPr>
          <p:cNvPr id="36" name="Picture 35">
            <a:extLst>
              <a:ext uri="{FF2B5EF4-FFF2-40B4-BE49-F238E27FC236}">
                <a16:creationId xmlns:a16="http://schemas.microsoft.com/office/drawing/2014/main" id="{5E7A6918-E0F1-2AEC-6A48-5EA5B282BC1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76348" y="4014778"/>
            <a:ext cx="544387" cy="548640"/>
          </a:xfrm>
          <a:prstGeom prst="rect">
            <a:avLst/>
          </a:prstGeom>
        </p:spPr>
      </p:pic>
      <p:sp>
        <p:nvSpPr>
          <p:cNvPr id="25" name="TextBox 24">
            <a:extLst>
              <a:ext uri="{FF2B5EF4-FFF2-40B4-BE49-F238E27FC236}">
                <a16:creationId xmlns:a16="http://schemas.microsoft.com/office/drawing/2014/main" id="{942CE0CB-F241-A936-30F9-0ED84AD046B8}"/>
              </a:ext>
            </a:extLst>
          </p:cNvPr>
          <p:cNvSpPr txBox="1"/>
          <p:nvPr/>
        </p:nvSpPr>
        <p:spPr>
          <a:xfrm>
            <a:off x="5660707" y="1421617"/>
            <a:ext cx="1214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CTGAN</a:t>
            </a:r>
            <a:endParaRPr lang="en-US"/>
          </a:p>
        </p:txBody>
      </p:sp>
      <p:pic>
        <p:nvPicPr>
          <p:cNvPr id="13" name="Picture 12">
            <a:extLst>
              <a:ext uri="{FF2B5EF4-FFF2-40B4-BE49-F238E27FC236}">
                <a16:creationId xmlns:a16="http://schemas.microsoft.com/office/drawing/2014/main" id="{2B4BFEE6-B4F6-6719-C1D9-BF45ECB28522}"/>
              </a:ext>
            </a:extLst>
          </p:cNvPr>
          <p:cNvPicPr>
            <a:picLocks noChangeAspect="1"/>
          </p:cNvPicPr>
          <p:nvPr/>
        </p:nvPicPr>
        <p:blipFill>
          <a:blip r:embed="rId7"/>
          <a:srcRect/>
          <a:stretch/>
        </p:blipFill>
        <p:spPr>
          <a:xfrm>
            <a:off x="4655214" y="1759591"/>
            <a:ext cx="3037813" cy="1876508"/>
          </a:xfrm>
          <a:prstGeom prst="rect">
            <a:avLst/>
          </a:prstGeom>
          <a:ln>
            <a:solidFill>
              <a:schemeClr val="bg1"/>
            </a:solidFill>
          </a:ln>
        </p:spPr>
      </p:pic>
      <p:pic>
        <p:nvPicPr>
          <p:cNvPr id="15" name="Picture 14">
            <a:extLst>
              <a:ext uri="{FF2B5EF4-FFF2-40B4-BE49-F238E27FC236}">
                <a16:creationId xmlns:a16="http://schemas.microsoft.com/office/drawing/2014/main" id="{8B2744C4-D6C6-697E-5DD8-DB8C2E44F4EF}"/>
              </a:ext>
            </a:extLst>
          </p:cNvPr>
          <p:cNvPicPr>
            <a:picLocks noChangeAspect="1"/>
          </p:cNvPicPr>
          <p:nvPr/>
        </p:nvPicPr>
        <p:blipFill>
          <a:blip r:embed="rId8"/>
          <a:srcRect/>
          <a:stretch/>
        </p:blipFill>
        <p:spPr>
          <a:xfrm>
            <a:off x="4655214" y="3915082"/>
            <a:ext cx="3037813" cy="1848025"/>
          </a:xfrm>
          <a:prstGeom prst="rect">
            <a:avLst/>
          </a:prstGeom>
          <a:ln>
            <a:solidFill>
              <a:schemeClr val="bg1"/>
            </a:solidFill>
          </a:ln>
        </p:spPr>
      </p:pic>
      <p:pic>
        <p:nvPicPr>
          <p:cNvPr id="34" name="Picture 33">
            <a:extLst>
              <a:ext uri="{FF2B5EF4-FFF2-40B4-BE49-F238E27FC236}">
                <a16:creationId xmlns:a16="http://schemas.microsoft.com/office/drawing/2014/main" id="{47C14875-D8F0-C460-E719-D99D89951BD8}"/>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01036" y="2705394"/>
            <a:ext cx="880092" cy="886968"/>
          </a:xfrm>
          <a:prstGeom prst="rect">
            <a:avLst/>
          </a:prstGeom>
          <a:ln>
            <a:noFill/>
          </a:ln>
        </p:spPr>
      </p:pic>
      <p:sp>
        <p:nvSpPr>
          <p:cNvPr id="22" name="TextBox 21">
            <a:extLst>
              <a:ext uri="{FF2B5EF4-FFF2-40B4-BE49-F238E27FC236}">
                <a16:creationId xmlns:a16="http://schemas.microsoft.com/office/drawing/2014/main" id="{CABE91BE-9369-E18A-9EB8-5F8B74499226}"/>
              </a:ext>
            </a:extLst>
          </p:cNvPr>
          <p:cNvSpPr txBox="1"/>
          <p:nvPr/>
        </p:nvSpPr>
        <p:spPr>
          <a:xfrm>
            <a:off x="1429608" y="1418413"/>
            <a:ext cx="13985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Data Synthesizer</a:t>
            </a:r>
            <a:endParaRPr lang="en-US"/>
          </a:p>
        </p:txBody>
      </p:sp>
      <p:pic>
        <p:nvPicPr>
          <p:cNvPr id="17" name="Picture 16">
            <a:extLst>
              <a:ext uri="{FF2B5EF4-FFF2-40B4-BE49-F238E27FC236}">
                <a16:creationId xmlns:a16="http://schemas.microsoft.com/office/drawing/2014/main" id="{F126AB0D-D956-7A71-77FF-F4168AED12F6}"/>
              </a:ext>
            </a:extLst>
          </p:cNvPr>
          <p:cNvPicPr>
            <a:picLocks noChangeAspect="1"/>
          </p:cNvPicPr>
          <p:nvPr/>
        </p:nvPicPr>
        <p:blipFill>
          <a:blip r:embed="rId10"/>
          <a:srcRect/>
          <a:stretch/>
        </p:blipFill>
        <p:spPr>
          <a:xfrm>
            <a:off x="707618" y="1774688"/>
            <a:ext cx="2842576" cy="1861411"/>
          </a:xfrm>
          <a:prstGeom prst="rect">
            <a:avLst/>
          </a:prstGeom>
          <a:ln>
            <a:solidFill>
              <a:schemeClr val="bg1"/>
            </a:solidFill>
          </a:ln>
        </p:spPr>
      </p:pic>
      <p:pic>
        <p:nvPicPr>
          <p:cNvPr id="19" name="Picture 18">
            <a:extLst>
              <a:ext uri="{FF2B5EF4-FFF2-40B4-BE49-F238E27FC236}">
                <a16:creationId xmlns:a16="http://schemas.microsoft.com/office/drawing/2014/main" id="{F0426D8E-B32C-A645-2FFF-AE71AFE86D1A}"/>
              </a:ext>
            </a:extLst>
          </p:cNvPr>
          <p:cNvPicPr>
            <a:picLocks noChangeAspect="1"/>
          </p:cNvPicPr>
          <p:nvPr/>
        </p:nvPicPr>
        <p:blipFill>
          <a:blip r:embed="rId11"/>
          <a:srcRect/>
          <a:stretch/>
        </p:blipFill>
        <p:spPr>
          <a:xfrm>
            <a:off x="795688" y="3915082"/>
            <a:ext cx="2666436" cy="1848025"/>
          </a:xfrm>
          <a:prstGeom prst="rect">
            <a:avLst/>
          </a:prstGeom>
          <a:ln>
            <a:solidFill>
              <a:schemeClr val="bg1"/>
            </a:solidFill>
          </a:ln>
        </p:spPr>
      </p:pic>
    </p:spTree>
    <p:extLst>
      <p:ext uri="{BB962C8B-B14F-4D97-AF65-F5344CB8AC3E}">
        <p14:creationId xmlns:p14="http://schemas.microsoft.com/office/powerpoint/2010/main" val="235336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p:txBody>
          <a:bodyPr/>
          <a:lstStyle/>
          <a:p>
            <a:r>
              <a:rPr lang="en-US"/>
              <a:t>Thank You</a:t>
            </a:r>
          </a:p>
        </p:txBody>
      </p:sp>
      <p:sp>
        <p:nvSpPr>
          <p:cNvPr id="4" name="Date Placeholder 3">
            <a:extLst>
              <a:ext uri="{FF2B5EF4-FFF2-40B4-BE49-F238E27FC236}">
                <a16:creationId xmlns:a16="http://schemas.microsoft.com/office/drawing/2014/main" id="{0B04DDC6-A6C5-6D40-8160-BEDB0CF8C6DD}"/>
              </a:ext>
            </a:extLst>
          </p:cNvPr>
          <p:cNvSpPr>
            <a:spLocks noGrp="1"/>
          </p:cNvSpPr>
          <p:nvPr>
            <p:ph type="dt" sz="half" idx="4294967295"/>
          </p:nvPr>
        </p:nvSpPr>
        <p:spPr>
          <a:xfrm>
            <a:off x="10084526" y="6202177"/>
            <a:ext cx="1090017" cy="323968"/>
          </a:xfrm>
          <a:prstGeom prst="rect">
            <a:avLst/>
          </a:prstGeom>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4294967295"/>
          </p:nvPr>
        </p:nvSpPr>
        <p:spPr>
          <a:xfrm>
            <a:off x="11206124" y="6181281"/>
            <a:ext cx="487680" cy="365760"/>
          </a:xfrm>
          <a:prstGeom prst="ellipse">
            <a:avLst/>
          </a:prstGeom>
        </p:spPr>
        <p:txBody>
          <a:bodyPr/>
          <a:lstStyle/>
          <a:p>
            <a:fld id="{8A7A6979-0714-4377-B894-6BE4C2D6E202}" type="slidenum">
              <a:rPr lang="en-US" smtClean="0"/>
              <a:pPr/>
              <a:t>57</a:t>
            </a:fld>
            <a:endParaRPr lang="en-US"/>
          </a:p>
        </p:txBody>
      </p:sp>
    </p:spTree>
    <p:extLst>
      <p:ext uri="{BB962C8B-B14F-4D97-AF65-F5344CB8AC3E}">
        <p14:creationId xmlns:p14="http://schemas.microsoft.com/office/powerpoint/2010/main" val="68809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Dimensions of Synthetic Data Evaluation</a:t>
            </a:r>
            <a:endParaRPr lang="en-US"/>
          </a:p>
        </p:txBody>
      </p:sp>
      <p:grpSp>
        <p:nvGrpSpPr>
          <p:cNvPr id="7" name="Group 6">
            <a:extLst>
              <a:ext uri="{FF2B5EF4-FFF2-40B4-BE49-F238E27FC236}">
                <a16:creationId xmlns:a16="http://schemas.microsoft.com/office/drawing/2014/main" id="{CFF29CE6-E59E-8EE6-271B-6E6957017209}"/>
              </a:ext>
            </a:extLst>
          </p:cNvPr>
          <p:cNvGrpSpPr/>
          <p:nvPr/>
        </p:nvGrpSpPr>
        <p:grpSpPr>
          <a:xfrm>
            <a:off x="8169271" y="1708539"/>
            <a:ext cx="2979174" cy="3261465"/>
            <a:chOff x="8169271" y="1708539"/>
            <a:chExt cx="2979174" cy="3261465"/>
          </a:xfrm>
        </p:grpSpPr>
        <p:sp>
          <p:nvSpPr>
            <p:cNvPr id="41" name="TextBox 40">
              <a:extLst>
                <a:ext uri="{FF2B5EF4-FFF2-40B4-BE49-F238E27FC236}">
                  <a16:creationId xmlns:a16="http://schemas.microsoft.com/office/drawing/2014/main" id="{65710E38-6717-001A-EF47-B0E4F24CE3B0}"/>
                </a:ext>
              </a:extLst>
            </p:cNvPr>
            <p:cNvSpPr txBox="1"/>
            <p:nvPr/>
          </p:nvSpPr>
          <p:spPr>
            <a:xfrm>
              <a:off x="8169272" y="1708539"/>
              <a:ext cx="2979173" cy="640080"/>
            </a:xfrm>
            <a:prstGeom prst="rect">
              <a:avLst/>
            </a:prstGeom>
            <a:no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IN" b="1"/>
                <a:t>Data Privacy</a:t>
              </a:r>
            </a:p>
          </p:txBody>
        </p:sp>
        <p:sp>
          <p:nvSpPr>
            <p:cNvPr id="45" name="TextBox 44">
              <a:extLst>
                <a:ext uri="{FF2B5EF4-FFF2-40B4-BE49-F238E27FC236}">
                  <a16:creationId xmlns:a16="http://schemas.microsoft.com/office/drawing/2014/main" id="{FB1ECE07-CC32-13C6-9150-B49535D7F8DE}"/>
                </a:ext>
              </a:extLst>
            </p:cNvPr>
            <p:cNvSpPr txBox="1"/>
            <p:nvPr/>
          </p:nvSpPr>
          <p:spPr>
            <a:xfrm>
              <a:off x="8169271" y="4385229"/>
              <a:ext cx="2979173" cy="584775"/>
            </a:xfrm>
            <a:prstGeom prst="rect">
              <a:avLst/>
            </a:prstGeom>
            <a:noFill/>
            <a:ln>
              <a:noFill/>
            </a:ln>
          </p:spPr>
          <p:txBody>
            <a:bodyPr wrap="square" rtlCol="0">
              <a:spAutoFit/>
            </a:bodyPr>
            <a:lstStyle/>
            <a:p>
              <a:pPr algn="ctr"/>
              <a:r>
                <a:rPr lang="en-IN" sz="1600"/>
                <a:t>Synthetic data must protect sensitive information</a:t>
              </a:r>
            </a:p>
          </p:txBody>
        </p:sp>
        <p:pic>
          <p:nvPicPr>
            <p:cNvPr id="46" name="Picture 2">
              <a:extLst>
                <a:ext uri="{FF2B5EF4-FFF2-40B4-BE49-F238E27FC236}">
                  <a16:creationId xmlns:a16="http://schemas.microsoft.com/office/drawing/2014/main" id="{32ED5078-F2F3-5CE7-4E4C-B1C55F3A8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872" y="2523092"/>
              <a:ext cx="1752395" cy="16876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C1150E5-E68B-23DE-A066-724A0C8D4ED1}"/>
              </a:ext>
            </a:extLst>
          </p:cNvPr>
          <p:cNvGrpSpPr/>
          <p:nvPr/>
        </p:nvGrpSpPr>
        <p:grpSpPr>
          <a:xfrm>
            <a:off x="4606414" y="1708539"/>
            <a:ext cx="2979173" cy="3243991"/>
            <a:chOff x="4606414" y="1708539"/>
            <a:chExt cx="2979173" cy="3243991"/>
          </a:xfrm>
          <a:noFill/>
        </p:grpSpPr>
        <p:sp>
          <p:nvSpPr>
            <p:cNvPr id="39" name="TextBox 38">
              <a:extLst>
                <a:ext uri="{FF2B5EF4-FFF2-40B4-BE49-F238E27FC236}">
                  <a16:creationId xmlns:a16="http://schemas.microsoft.com/office/drawing/2014/main" id="{845C6981-7901-4CCF-A3F6-DB0FF9D45CE5}"/>
                </a:ext>
              </a:extLst>
            </p:cNvPr>
            <p:cNvSpPr txBox="1"/>
            <p:nvPr/>
          </p:nvSpPr>
          <p:spPr>
            <a:xfrm>
              <a:off x="4606414" y="1708539"/>
              <a:ext cx="2979173" cy="640080"/>
            </a:xfrm>
            <a:prstGeom prst="rect">
              <a:avLst/>
            </a:prstGeom>
            <a:grp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IN" b="1"/>
                <a:t>Predictive Utility</a:t>
              </a:r>
            </a:p>
          </p:txBody>
        </p:sp>
        <p:sp>
          <p:nvSpPr>
            <p:cNvPr id="44" name="TextBox 43">
              <a:extLst>
                <a:ext uri="{FF2B5EF4-FFF2-40B4-BE49-F238E27FC236}">
                  <a16:creationId xmlns:a16="http://schemas.microsoft.com/office/drawing/2014/main" id="{F2799774-E457-5049-ED3B-60EC1B419BD8}"/>
                </a:ext>
              </a:extLst>
            </p:cNvPr>
            <p:cNvSpPr txBox="1"/>
            <p:nvPr/>
          </p:nvSpPr>
          <p:spPr>
            <a:xfrm>
              <a:off x="4606414" y="4367755"/>
              <a:ext cx="2979173" cy="584775"/>
            </a:xfrm>
            <a:prstGeom prst="rect">
              <a:avLst/>
            </a:prstGeom>
            <a:grpFill/>
            <a:ln>
              <a:noFill/>
            </a:ln>
          </p:spPr>
          <p:txBody>
            <a:bodyPr wrap="square" rtlCol="0">
              <a:spAutoFit/>
            </a:bodyPr>
            <a:lstStyle/>
            <a:p>
              <a:pPr algn="ctr"/>
              <a:r>
                <a:rPr lang="en-IN" sz="1600"/>
                <a:t>Synthetic data must provide satisfactory predictive power</a:t>
              </a:r>
            </a:p>
          </p:txBody>
        </p:sp>
        <p:pic>
          <p:nvPicPr>
            <p:cNvPr id="47" name="Graphic 12" descr="Body builder with solid fill">
              <a:extLst>
                <a:ext uri="{FF2B5EF4-FFF2-40B4-BE49-F238E27FC236}">
                  <a16:creationId xmlns:a16="http://schemas.microsoft.com/office/drawing/2014/main" id="{54D289F6-4485-ADC3-C5C9-AD8E7D2FA2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0311" y="2523092"/>
              <a:ext cx="1851378" cy="1839541"/>
            </a:xfrm>
            <a:prstGeom prst="rect">
              <a:avLst/>
            </a:prstGeom>
          </p:spPr>
        </p:pic>
      </p:grpSp>
      <p:grpSp>
        <p:nvGrpSpPr>
          <p:cNvPr id="3" name="Group 2">
            <a:extLst>
              <a:ext uri="{FF2B5EF4-FFF2-40B4-BE49-F238E27FC236}">
                <a16:creationId xmlns:a16="http://schemas.microsoft.com/office/drawing/2014/main" id="{BA3CCF76-355E-973B-32DE-ED65A61D7549}"/>
              </a:ext>
            </a:extLst>
          </p:cNvPr>
          <p:cNvGrpSpPr/>
          <p:nvPr/>
        </p:nvGrpSpPr>
        <p:grpSpPr>
          <a:xfrm>
            <a:off x="1043554" y="1708539"/>
            <a:ext cx="2979174" cy="3490213"/>
            <a:chOff x="1043554" y="1708539"/>
            <a:chExt cx="2979174" cy="3490213"/>
          </a:xfrm>
        </p:grpSpPr>
        <p:sp>
          <p:nvSpPr>
            <p:cNvPr id="21" name="TextBox 20">
              <a:extLst>
                <a:ext uri="{FF2B5EF4-FFF2-40B4-BE49-F238E27FC236}">
                  <a16:creationId xmlns:a16="http://schemas.microsoft.com/office/drawing/2014/main" id="{34A94A04-DC02-FE67-A221-B5E8ABD7FC8A}"/>
                </a:ext>
              </a:extLst>
            </p:cNvPr>
            <p:cNvSpPr txBox="1"/>
            <p:nvPr/>
          </p:nvSpPr>
          <p:spPr>
            <a:xfrm>
              <a:off x="1043555" y="1708539"/>
              <a:ext cx="2979173" cy="640080"/>
            </a:xfrm>
            <a:prstGeom prst="rect">
              <a:avLst/>
            </a:prstGeom>
            <a:no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IN" b="1"/>
                <a:t>Information Captured</a:t>
              </a:r>
            </a:p>
          </p:txBody>
        </p:sp>
        <p:sp>
          <p:nvSpPr>
            <p:cNvPr id="43" name="TextBox 42">
              <a:extLst>
                <a:ext uri="{FF2B5EF4-FFF2-40B4-BE49-F238E27FC236}">
                  <a16:creationId xmlns:a16="http://schemas.microsoft.com/office/drawing/2014/main" id="{048A62AC-CB0E-F560-07AF-0152A4D721F1}"/>
                </a:ext>
              </a:extLst>
            </p:cNvPr>
            <p:cNvSpPr txBox="1"/>
            <p:nvPr/>
          </p:nvSpPr>
          <p:spPr>
            <a:xfrm>
              <a:off x="1043554" y="4367755"/>
              <a:ext cx="2979173" cy="830997"/>
            </a:xfrm>
            <a:prstGeom prst="rect">
              <a:avLst/>
            </a:prstGeom>
            <a:noFill/>
            <a:ln>
              <a:noFill/>
            </a:ln>
          </p:spPr>
          <p:txBody>
            <a:bodyPr wrap="square" rtlCol="0">
              <a:spAutoFit/>
            </a:bodyPr>
            <a:lstStyle/>
            <a:p>
              <a:pPr algn="ctr"/>
              <a:r>
                <a:rPr lang="en-IN" sz="1600"/>
                <a:t>Synthetic Data generated must capture relevant information from original data</a:t>
              </a:r>
            </a:p>
          </p:txBody>
        </p:sp>
        <p:pic>
          <p:nvPicPr>
            <p:cNvPr id="49" name="Graphic 48" descr="Venn diagram with solid fill">
              <a:extLst>
                <a:ext uri="{FF2B5EF4-FFF2-40B4-BE49-F238E27FC236}">
                  <a16:creationId xmlns:a16="http://schemas.microsoft.com/office/drawing/2014/main" id="{6452105D-CE18-1DD5-240A-FA611D6346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2748" y="2523092"/>
              <a:ext cx="1851378" cy="1775629"/>
            </a:xfrm>
            <a:prstGeom prst="rect">
              <a:avLst/>
            </a:prstGeom>
          </p:spPr>
        </p:pic>
      </p:grpSp>
      <p:cxnSp>
        <p:nvCxnSpPr>
          <p:cNvPr id="5" name="Straight Connector 4">
            <a:extLst>
              <a:ext uri="{FF2B5EF4-FFF2-40B4-BE49-F238E27FC236}">
                <a16:creationId xmlns:a16="http://schemas.microsoft.com/office/drawing/2014/main" id="{4E4E1E94-7D58-204E-A158-E58A4E3EB58E}"/>
              </a:ext>
            </a:extLst>
          </p:cNvPr>
          <p:cNvCxnSpPr>
            <a:cxnSpLocks/>
          </p:cNvCxnSpPr>
          <p:nvPr/>
        </p:nvCxnSpPr>
        <p:spPr>
          <a:xfrm>
            <a:off x="7930883" y="1538756"/>
            <a:ext cx="0" cy="4235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618F99-2603-FED3-9E64-53BDA827549A}"/>
              </a:ext>
            </a:extLst>
          </p:cNvPr>
          <p:cNvCxnSpPr>
            <a:cxnSpLocks/>
          </p:cNvCxnSpPr>
          <p:nvPr/>
        </p:nvCxnSpPr>
        <p:spPr>
          <a:xfrm>
            <a:off x="4273284" y="1538756"/>
            <a:ext cx="0" cy="41534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8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Information Captured by Synthetic Data</a:t>
            </a:r>
            <a:endParaRPr lang="en-US"/>
          </a:p>
        </p:txBody>
      </p:sp>
      <p:sp>
        <p:nvSpPr>
          <p:cNvPr id="43" name="TextBox 42">
            <a:extLst>
              <a:ext uri="{FF2B5EF4-FFF2-40B4-BE49-F238E27FC236}">
                <a16:creationId xmlns:a16="http://schemas.microsoft.com/office/drawing/2014/main" id="{048A62AC-CB0E-F560-07AF-0152A4D721F1}"/>
              </a:ext>
            </a:extLst>
          </p:cNvPr>
          <p:cNvSpPr txBox="1"/>
          <p:nvPr/>
        </p:nvSpPr>
        <p:spPr>
          <a:xfrm>
            <a:off x="1868263" y="1356297"/>
            <a:ext cx="8238095" cy="338554"/>
          </a:xfrm>
          <a:prstGeom prst="rect">
            <a:avLst/>
          </a:prstGeom>
          <a:noFill/>
          <a:ln>
            <a:noFill/>
          </a:ln>
        </p:spPr>
        <p:txBody>
          <a:bodyPr wrap="square" rtlCol="0">
            <a:spAutoFit/>
          </a:bodyPr>
          <a:lstStyle/>
          <a:p>
            <a:pPr algn="ctr"/>
            <a:r>
              <a:rPr lang="en-IN" sz="1600" b="1"/>
              <a:t>Synthetic data generated must capture relevant information from original data</a:t>
            </a:r>
          </a:p>
        </p:txBody>
      </p:sp>
      <p:cxnSp>
        <p:nvCxnSpPr>
          <p:cNvPr id="12" name="Straight Connector 11">
            <a:extLst>
              <a:ext uri="{FF2B5EF4-FFF2-40B4-BE49-F238E27FC236}">
                <a16:creationId xmlns:a16="http://schemas.microsoft.com/office/drawing/2014/main" id="{688C409A-219D-EB1E-C0CE-B8B119F46D37}"/>
              </a:ext>
            </a:extLst>
          </p:cNvPr>
          <p:cNvCxnSpPr>
            <a:cxnSpLocks/>
          </p:cNvCxnSpPr>
          <p:nvPr/>
        </p:nvCxnSpPr>
        <p:spPr>
          <a:xfrm>
            <a:off x="4122599" y="1672130"/>
            <a:ext cx="0" cy="4266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8A48FA-439C-1417-E8FF-332C4CF7A4C5}"/>
              </a:ext>
            </a:extLst>
          </p:cNvPr>
          <p:cNvCxnSpPr>
            <a:cxnSpLocks/>
          </p:cNvCxnSpPr>
          <p:nvPr/>
        </p:nvCxnSpPr>
        <p:spPr>
          <a:xfrm>
            <a:off x="8167950" y="1677045"/>
            <a:ext cx="0" cy="4261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841FFEA-CF11-0AC5-A3CC-30224409C357}"/>
              </a:ext>
            </a:extLst>
          </p:cNvPr>
          <p:cNvGrpSpPr/>
          <p:nvPr/>
        </p:nvGrpSpPr>
        <p:grpSpPr>
          <a:xfrm>
            <a:off x="106456" y="2061101"/>
            <a:ext cx="3843492" cy="3708356"/>
            <a:chOff x="106456" y="2061101"/>
            <a:chExt cx="3843492" cy="3708356"/>
          </a:xfrm>
        </p:grpSpPr>
        <p:grpSp>
          <p:nvGrpSpPr>
            <p:cNvPr id="25" name="Group 24">
              <a:extLst>
                <a:ext uri="{FF2B5EF4-FFF2-40B4-BE49-F238E27FC236}">
                  <a16:creationId xmlns:a16="http://schemas.microsoft.com/office/drawing/2014/main" id="{A0E09A38-C20D-D118-5BB5-BE4586EB1F00}"/>
                </a:ext>
              </a:extLst>
            </p:cNvPr>
            <p:cNvGrpSpPr/>
            <p:nvPr/>
          </p:nvGrpSpPr>
          <p:grpSpPr>
            <a:xfrm>
              <a:off x="106456" y="2061101"/>
              <a:ext cx="3843492" cy="3472010"/>
              <a:chOff x="76963" y="1707140"/>
              <a:chExt cx="3843492" cy="3472010"/>
            </a:xfrm>
          </p:grpSpPr>
          <p:grpSp>
            <p:nvGrpSpPr>
              <p:cNvPr id="19" name="Group 18">
                <a:extLst>
                  <a:ext uri="{FF2B5EF4-FFF2-40B4-BE49-F238E27FC236}">
                    <a16:creationId xmlns:a16="http://schemas.microsoft.com/office/drawing/2014/main" id="{0483CE6B-0848-460F-9C78-0FDAEE052795}"/>
                  </a:ext>
                </a:extLst>
              </p:cNvPr>
              <p:cNvGrpSpPr/>
              <p:nvPr/>
            </p:nvGrpSpPr>
            <p:grpSpPr>
              <a:xfrm>
                <a:off x="76963" y="3075039"/>
                <a:ext cx="3843492" cy="1540673"/>
                <a:chOff x="5646184" y="2242469"/>
                <a:chExt cx="4626302" cy="2053192"/>
              </a:xfrm>
            </p:grpSpPr>
            <p:pic>
              <p:nvPicPr>
                <p:cNvPr id="1026" name="Picture 2" descr="On Data-Independent Properties for Density-Based Dissimilarity Measures ...">
                  <a:extLst>
                    <a:ext uri="{FF2B5EF4-FFF2-40B4-BE49-F238E27FC236}">
                      <a16:creationId xmlns:a16="http://schemas.microsoft.com/office/drawing/2014/main" id="{02F9EEF3-AABA-4854-984A-678056541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63" r="32132"/>
                <a:stretch/>
              </p:blipFill>
              <p:spPr bwMode="auto">
                <a:xfrm>
                  <a:off x="5646184" y="2242471"/>
                  <a:ext cx="2268977" cy="20531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descr="On Data-Independent Properties for Density-Based Dissimilarity Measures ...">
                  <a:extLst>
                    <a:ext uri="{FF2B5EF4-FFF2-40B4-BE49-F238E27FC236}">
                      <a16:creationId xmlns:a16="http://schemas.microsoft.com/office/drawing/2014/main" id="{647E306F-E92B-D43B-E819-864AC278AF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696"/>
                <a:stretch/>
              </p:blipFill>
              <p:spPr bwMode="auto">
                <a:xfrm>
                  <a:off x="8003509" y="2242469"/>
                  <a:ext cx="2268977" cy="20531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4150D85D-D141-5372-40A8-273D631A2EE2}"/>
                  </a:ext>
                </a:extLst>
              </p:cNvPr>
              <p:cNvSpPr txBox="1"/>
              <p:nvPr/>
            </p:nvSpPr>
            <p:spPr>
              <a:xfrm>
                <a:off x="487365" y="1707140"/>
                <a:ext cx="2979173" cy="457200"/>
              </a:xfrm>
              <a:prstGeom prst="rect">
                <a:avLst/>
              </a:prstGeom>
              <a:noFill/>
              <a:ln>
                <a:solidFill>
                  <a:schemeClr val="accent1"/>
                </a:solidFill>
              </a:ln>
            </p:spPr>
            <p:txBody>
              <a:bodyPr wrap="square" rtlCol="0" anchor="ctr">
                <a:spAutoFit/>
              </a:bodyPr>
              <a:lstStyle/>
              <a:p>
                <a:pPr algn="ctr"/>
                <a:r>
                  <a:rPr lang="en-IN" sz="1600" b="1"/>
                  <a:t>Cluster Comparison</a:t>
                </a:r>
              </a:p>
            </p:txBody>
          </p:sp>
          <p:sp>
            <p:nvSpPr>
              <p:cNvPr id="22" name="TextBox 21">
                <a:extLst>
                  <a:ext uri="{FF2B5EF4-FFF2-40B4-BE49-F238E27FC236}">
                    <a16:creationId xmlns:a16="http://schemas.microsoft.com/office/drawing/2014/main" id="{A2E9D14E-1304-EDA5-9A2B-A658CBA43FD7}"/>
                  </a:ext>
                </a:extLst>
              </p:cNvPr>
              <p:cNvSpPr txBox="1"/>
              <p:nvPr/>
            </p:nvSpPr>
            <p:spPr>
              <a:xfrm>
                <a:off x="487365" y="2253501"/>
                <a:ext cx="2997345" cy="523220"/>
              </a:xfrm>
              <a:prstGeom prst="rect">
                <a:avLst/>
              </a:prstGeom>
              <a:noFill/>
              <a:ln>
                <a:noFill/>
              </a:ln>
            </p:spPr>
            <p:txBody>
              <a:bodyPr wrap="square" rtlCol="0">
                <a:spAutoFit/>
              </a:bodyPr>
              <a:lstStyle/>
              <a:p>
                <a:pPr algn="ctr"/>
                <a:r>
                  <a:rPr lang="en-IN" sz="1400" i="1"/>
                  <a:t>Clusters formed by synthetic data must be similar to real data clusters</a:t>
                </a:r>
              </a:p>
            </p:txBody>
          </p:sp>
          <p:sp>
            <p:nvSpPr>
              <p:cNvPr id="23" name="TextBox 22">
                <a:extLst>
                  <a:ext uri="{FF2B5EF4-FFF2-40B4-BE49-F238E27FC236}">
                    <a16:creationId xmlns:a16="http://schemas.microsoft.com/office/drawing/2014/main" id="{F2009AB2-2793-B055-C2BE-E50498C348E8}"/>
                  </a:ext>
                </a:extLst>
              </p:cNvPr>
              <p:cNvSpPr txBox="1"/>
              <p:nvPr/>
            </p:nvSpPr>
            <p:spPr>
              <a:xfrm>
                <a:off x="428434" y="4689367"/>
                <a:ext cx="1166596" cy="461665"/>
              </a:xfrm>
              <a:prstGeom prst="rect">
                <a:avLst/>
              </a:prstGeom>
              <a:noFill/>
            </p:spPr>
            <p:txBody>
              <a:bodyPr wrap="square" rtlCol="0">
                <a:spAutoFit/>
              </a:bodyPr>
              <a:lstStyle/>
              <a:p>
                <a:pPr algn="ctr"/>
                <a:r>
                  <a:rPr lang="en-IN" sz="1200" b="1"/>
                  <a:t>Real</a:t>
                </a:r>
              </a:p>
              <a:p>
                <a:pPr algn="ctr"/>
                <a:r>
                  <a:rPr lang="en-IN" sz="1200" b="1"/>
                  <a:t>Data</a:t>
                </a:r>
              </a:p>
            </p:txBody>
          </p:sp>
          <p:sp>
            <p:nvSpPr>
              <p:cNvPr id="24" name="TextBox 23">
                <a:extLst>
                  <a:ext uri="{FF2B5EF4-FFF2-40B4-BE49-F238E27FC236}">
                    <a16:creationId xmlns:a16="http://schemas.microsoft.com/office/drawing/2014/main" id="{196DFBCE-25CE-7FD3-52B0-F726707469E1}"/>
                  </a:ext>
                </a:extLst>
              </p:cNvPr>
              <p:cNvSpPr txBox="1"/>
              <p:nvPr/>
            </p:nvSpPr>
            <p:spPr>
              <a:xfrm>
                <a:off x="2348393" y="4717485"/>
                <a:ext cx="1259075" cy="461665"/>
              </a:xfrm>
              <a:prstGeom prst="rect">
                <a:avLst/>
              </a:prstGeom>
              <a:noFill/>
            </p:spPr>
            <p:txBody>
              <a:bodyPr wrap="square" rtlCol="0">
                <a:spAutoFit/>
              </a:bodyPr>
              <a:lstStyle/>
              <a:p>
                <a:pPr algn="ctr"/>
                <a:r>
                  <a:rPr lang="en-IN" sz="1200" b="1"/>
                  <a:t>Synthetic</a:t>
                </a:r>
              </a:p>
              <a:p>
                <a:pPr algn="ctr"/>
                <a:r>
                  <a:rPr lang="en-IN" sz="1200" b="1"/>
                  <a:t>Data</a:t>
                </a:r>
              </a:p>
            </p:txBody>
          </p:sp>
        </p:grpSp>
        <p:sp>
          <p:nvSpPr>
            <p:cNvPr id="34" name="TextBox 33">
              <a:extLst>
                <a:ext uri="{FF2B5EF4-FFF2-40B4-BE49-F238E27FC236}">
                  <a16:creationId xmlns:a16="http://schemas.microsoft.com/office/drawing/2014/main" id="{ABA4CCAF-6E22-B6F3-59B1-93D2B5CE03FC}"/>
                </a:ext>
              </a:extLst>
            </p:cNvPr>
            <p:cNvSpPr txBox="1"/>
            <p:nvPr/>
          </p:nvSpPr>
          <p:spPr>
            <a:xfrm>
              <a:off x="147140" y="5430903"/>
              <a:ext cx="3575596" cy="338554"/>
            </a:xfrm>
            <a:prstGeom prst="rect">
              <a:avLst/>
            </a:prstGeom>
            <a:noFill/>
            <a:ln>
              <a:noFill/>
            </a:ln>
          </p:spPr>
          <p:txBody>
            <a:bodyPr wrap="square" rtlCol="0">
              <a:spAutoFit/>
            </a:bodyPr>
            <a:lstStyle/>
            <a:p>
              <a:pPr algn="ctr"/>
              <a:r>
                <a:rPr lang="en-IN" sz="1600"/>
                <a:t>Overview of information captured</a:t>
              </a:r>
            </a:p>
          </p:txBody>
        </p:sp>
      </p:grpSp>
      <p:grpSp>
        <p:nvGrpSpPr>
          <p:cNvPr id="51" name="Group 50">
            <a:extLst>
              <a:ext uri="{FF2B5EF4-FFF2-40B4-BE49-F238E27FC236}">
                <a16:creationId xmlns:a16="http://schemas.microsoft.com/office/drawing/2014/main" id="{EF196F98-4179-DBBB-5444-5F82B4CE6522}"/>
              </a:ext>
            </a:extLst>
          </p:cNvPr>
          <p:cNvGrpSpPr/>
          <p:nvPr/>
        </p:nvGrpSpPr>
        <p:grpSpPr>
          <a:xfrm>
            <a:off x="4308201" y="2061101"/>
            <a:ext cx="3575596" cy="3736402"/>
            <a:chOff x="4308201" y="2061101"/>
            <a:chExt cx="3575596" cy="3736402"/>
          </a:xfrm>
          <a:noFill/>
        </p:grpSpPr>
        <p:sp>
          <p:nvSpPr>
            <p:cNvPr id="36" name="TextBox 35">
              <a:extLst>
                <a:ext uri="{FF2B5EF4-FFF2-40B4-BE49-F238E27FC236}">
                  <a16:creationId xmlns:a16="http://schemas.microsoft.com/office/drawing/2014/main" id="{4511AE93-3053-6721-E404-3FE05F3A14D3}"/>
                </a:ext>
              </a:extLst>
            </p:cNvPr>
            <p:cNvSpPr txBox="1"/>
            <p:nvPr/>
          </p:nvSpPr>
          <p:spPr>
            <a:xfrm>
              <a:off x="4308201" y="5458949"/>
              <a:ext cx="3575596" cy="338554"/>
            </a:xfrm>
            <a:prstGeom prst="rect">
              <a:avLst/>
            </a:prstGeom>
            <a:grpFill/>
            <a:ln>
              <a:noFill/>
            </a:ln>
          </p:spPr>
          <p:txBody>
            <a:bodyPr wrap="square" rtlCol="0">
              <a:spAutoFit/>
            </a:bodyPr>
            <a:lstStyle/>
            <a:p>
              <a:pPr algn="ctr"/>
              <a:r>
                <a:rPr lang="en-IN" sz="1600"/>
                <a:t>Information captured for every feature</a:t>
              </a:r>
            </a:p>
          </p:txBody>
        </p:sp>
        <p:grpSp>
          <p:nvGrpSpPr>
            <p:cNvPr id="50" name="Group 49">
              <a:extLst>
                <a:ext uri="{FF2B5EF4-FFF2-40B4-BE49-F238E27FC236}">
                  <a16:creationId xmlns:a16="http://schemas.microsoft.com/office/drawing/2014/main" id="{5F17BDF0-EDB6-A418-5DE0-B9144661C7A3}"/>
                </a:ext>
              </a:extLst>
            </p:cNvPr>
            <p:cNvGrpSpPr/>
            <p:nvPr/>
          </p:nvGrpSpPr>
          <p:grpSpPr>
            <a:xfrm>
              <a:off x="4594269" y="2061101"/>
              <a:ext cx="2991317" cy="3444682"/>
              <a:chOff x="4594269" y="2061101"/>
              <a:chExt cx="2991317" cy="3444682"/>
            </a:xfrm>
            <a:grpFill/>
          </p:grpSpPr>
          <p:grpSp>
            <p:nvGrpSpPr>
              <p:cNvPr id="26" name="Group 25">
                <a:extLst>
                  <a:ext uri="{FF2B5EF4-FFF2-40B4-BE49-F238E27FC236}">
                    <a16:creationId xmlns:a16="http://schemas.microsoft.com/office/drawing/2014/main" id="{4A0F43FA-A5BD-0485-27D1-E7BC044D7964}"/>
                  </a:ext>
                </a:extLst>
              </p:cNvPr>
              <p:cNvGrpSpPr/>
              <p:nvPr/>
            </p:nvGrpSpPr>
            <p:grpSpPr>
              <a:xfrm>
                <a:off x="4594269" y="2061101"/>
                <a:ext cx="2991317" cy="3444682"/>
                <a:chOff x="475221" y="1707140"/>
                <a:chExt cx="2991317" cy="3444682"/>
              </a:xfrm>
              <a:grpFill/>
            </p:grpSpPr>
            <p:sp>
              <p:nvSpPr>
                <p:cNvPr id="28" name="TextBox 27">
                  <a:extLst>
                    <a:ext uri="{FF2B5EF4-FFF2-40B4-BE49-F238E27FC236}">
                      <a16:creationId xmlns:a16="http://schemas.microsoft.com/office/drawing/2014/main" id="{056918A9-5A4E-1ED1-D79B-449990BF7364}"/>
                    </a:ext>
                  </a:extLst>
                </p:cNvPr>
                <p:cNvSpPr txBox="1"/>
                <p:nvPr/>
              </p:nvSpPr>
              <p:spPr>
                <a:xfrm>
                  <a:off x="487365" y="1707140"/>
                  <a:ext cx="2979173" cy="457200"/>
                </a:xfrm>
                <a:prstGeom prst="rect">
                  <a:avLst/>
                </a:prstGeom>
                <a:grpFill/>
                <a:ln>
                  <a:solidFill>
                    <a:schemeClr val="accent1"/>
                  </a:solidFill>
                </a:ln>
              </p:spPr>
              <p:txBody>
                <a:bodyPr wrap="square" rtlCol="0" anchor="ctr">
                  <a:spAutoFit/>
                </a:bodyPr>
                <a:lstStyle/>
                <a:p>
                  <a:pPr algn="ctr"/>
                  <a:r>
                    <a:rPr lang="en-IN" sz="1600" b="1"/>
                    <a:t>Data Distribution</a:t>
                  </a:r>
                </a:p>
              </p:txBody>
            </p:sp>
            <p:sp>
              <p:nvSpPr>
                <p:cNvPr id="29" name="TextBox 28">
                  <a:extLst>
                    <a:ext uri="{FF2B5EF4-FFF2-40B4-BE49-F238E27FC236}">
                      <a16:creationId xmlns:a16="http://schemas.microsoft.com/office/drawing/2014/main" id="{1EFE0C97-7C94-6BA9-630E-9C2E6E139A14}"/>
                    </a:ext>
                  </a:extLst>
                </p:cNvPr>
                <p:cNvSpPr txBox="1"/>
                <p:nvPr/>
              </p:nvSpPr>
              <p:spPr>
                <a:xfrm>
                  <a:off x="475221" y="2253501"/>
                  <a:ext cx="2979173" cy="523220"/>
                </a:xfrm>
                <a:prstGeom prst="rect">
                  <a:avLst/>
                </a:prstGeom>
                <a:grpFill/>
                <a:ln>
                  <a:noFill/>
                </a:ln>
              </p:spPr>
              <p:txBody>
                <a:bodyPr wrap="square" rtlCol="0">
                  <a:spAutoFit/>
                </a:bodyPr>
                <a:lstStyle/>
                <a:p>
                  <a:pPr algn="ctr"/>
                  <a:r>
                    <a:rPr lang="en-IN" sz="1400" i="1"/>
                    <a:t>Univariate data distributions must be similar</a:t>
                  </a:r>
                </a:p>
              </p:txBody>
            </p:sp>
            <p:sp>
              <p:nvSpPr>
                <p:cNvPr id="31" name="TextBox 30">
                  <a:extLst>
                    <a:ext uri="{FF2B5EF4-FFF2-40B4-BE49-F238E27FC236}">
                      <a16:creationId xmlns:a16="http://schemas.microsoft.com/office/drawing/2014/main" id="{76B7CC69-39C1-4358-662A-C7217CE280F0}"/>
                    </a:ext>
                  </a:extLst>
                </p:cNvPr>
                <p:cNvSpPr txBox="1"/>
                <p:nvPr/>
              </p:nvSpPr>
              <p:spPr>
                <a:xfrm>
                  <a:off x="1230249" y="4690157"/>
                  <a:ext cx="1591956" cy="461665"/>
                </a:xfrm>
                <a:prstGeom prst="rect">
                  <a:avLst/>
                </a:prstGeom>
                <a:grpFill/>
              </p:spPr>
              <p:txBody>
                <a:bodyPr wrap="square" rtlCol="0">
                  <a:spAutoFit/>
                </a:bodyPr>
                <a:lstStyle/>
                <a:p>
                  <a:pPr algn="ctr"/>
                  <a:r>
                    <a:rPr lang="en-IN" sz="1200" b="1"/>
                    <a:t>Real vs Synthetic Distribution</a:t>
                  </a:r>
                </a:p>
              </p:txBody>
            </p:sp>
          </p:grpSp>
          <p:pic>
            <p:nvPicPr>
              <p:cNvPr id="1028" name="Picture 4" descr="How to Compare Two Distributions in Practice | by Alex Kim | Towards ...">
                <a:extLst>
                  <a:ext uri="{FF2B5EF4-FFF2-40B4-BE49-F238E27FC236}">
                    <a16:creationId xmlns:a16="http://schemas.microsoft.com/office/drawing/2014/main" id="{DC87CC4E-5C7E-CA81-CACB-263C1D56B3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55"/>
              <a:stretch/>
            </p:blipFill>
            <p:spPr bwMode="auto">
              <a:xfrm>
                <a:off x="5219523" y="3429000"/>
                <a:ext cx="1791870" cy="1540672"/>
              </a:xfrm>
              <a:prstGeom prst="rect">
                <a:avLst/>
              </a:prstGeom>
              <a:grpFill/>
              <a:ln>
                <a:solidFill>
                  <a:schemeClr val="accent5"/>
                </a:solidFill>
              </a:ln>
            </p:spPr>
          </p:pic>
        </p:grpSp>
      </p:grpSp>
      <p:grpSp>
        <p:nvGrpSpPr>
          <p:cNvPr id="63" name="Group 62">
            <a:extLst>
              <a:ext uri="{FF2B5EF4-FFF2-40B4-BE49-F238E27FC236}">
                <a16:creationId xmlns:a16="http://schemas.microsoft.com/office/drawing/2014/main" id="{C2005383-D65A-18B0-ADCA-97C9F03005BF}"/>
              </a:ext>
            </a:extLst>
          </p:cNvPr>
          <p:cNvGrpSpPr/>
          <p:nvPr/>
        </p:nvGrpSpPr>
        <p:grpSpPr>
          <a:xfrm>
            <a:off x="8452104" y="2061100"/>
            <a:ext cx="3575596" cy="3736403"/>
            <a:chOff x="8452104" y="2061100"/>
            <a:chExt cx="3575596" cy="3736403"/>
          </a:xfrm>
        </p:grpSpPr>
        <p:grpSp>
          <p:nvGrpSpPr>
            <p:cNvPr id="53" name="Group 52">
              <a:extLst>
                <a:ext uri="{FF2B5EF4-FFF2-40B4-BE49-F238E27FC236}">
                  <a16:creationId xmlns:a16="http://schemas.microsoft.com/office/drawing/2014/main" id="{45FDC3D4-E526-83AF-9444-74D1239CAA39}"/>
                </a:ext>
              </a:extLst>
            </p:cNvPr>
            <p:cNvGrpSpPr/>
            <p:nvPr/>
          </p:nvGrpSpPr>
          <p:grpSpPr>
            <a:xfrm>
              <a:off x="8452104" y="2061100"/>
              <a:ext cx="3575596" cy="3736403"/>
              <a:chOff x="272991" y="2061101"/>
              <a:chExt cx="3575596" cy="3736403"/>
            </a:xfrm>
          </p:grpSpPr>
          <p:grpSp>
            <p:nvGrpSpPr>
              <p:cNvPr id="54" name="Group 53">
                <a:extLst>
                  <a:ext uri="{FF2B5EF4-FFF2-40B4-BE49-F238E27FC236}">
                    <a16:creationId xmlns:a16="http://schemas.microsoft.com/office/drawing/2014/main" id="{4CCC21C4-4A0B-477D-F59E-3F2D37F030D3}"/>
                  </a:ext>
                </a:extLst>
              </p:cNvPr>
              <p:cNvGrpSpPr/>
              <p:nvPr/>
            </p:nvGrpSpPr>
            <p:grpSpPr>
              <a:xfrm>
                <a:off x="516858" y="2061101"/>
                <a:ext cx="2979173" cy="3472011"/>
                <a:chOff x="487365" y="1707140"/>
                <a:chExt cx="2979173" cy="3472011"/>
              </a:xfrm>
            </p:grpSpPr>
            <p:sp>
              <p:nvSpPr>
                <p:cNvPr id="57" name="TextBox 56">
                  <a:extLst>
                    <a:ext uri="{FF2B5EF4-FFF2-40B4-BE49-F238E27FC236}">
                      <a16:creationId xmlns:a16="http://schemas.microsoft.com/office/drawing/2014/main" id="{56CB0983-CE22-2C5E-EB1A-662B1DB90623}"/>
                    </a:ext>
                  </a:extLst>
                </p:cNvPr>
                <p:cNvSpPr txBox="1"/>
                <p:nvPr/>
              </p:nvSpPr>
              <p:spPr>
                <a:xfrm>
                  <a:off x="487365" y="1707140"/>
                  <a:ext cx="2979173" cy="457200"/>
                </a:xfrm>
                <a:prstGeom prst="rect">
                  <a:avLst/>
                </a:prstGeom>
                <a:noFill/>
                <a:ln>
                  <a:solidFill>
                    <a:schemeClr val="accent1"/>
                  </a:solidFill>
                </a:ln>
              </p:spPr>
              <p:txBody>
                <a:bodyPr wrap="square" rtlCol="0" anchor="ctr">
                  <a:spAutoFit/>
                </a:bodyPr>
                <a:lstStyle/>
                <a:p>
                  <a:pPr algn="ctr"/>
                  <a:r>
                    <a:rPr lang="en-IN" sz="1600" b="1"/>
                    <a:t>Correlation Comparison</a:t>
                  </a:r>
                </a:p>
              </p:txBody>
            </p:sp>
            <p:sp>
              <p:nvSpPr>
                <p:cNvPr id="58" name="TextBox 57">
                  <a:extLst>
                    <a:ext uri="{FF2B5EF4-FFF2-40B4-BE49-F238E27FC236}">
                      <a16:creationId xmlns:a16="http://schemas.microsoft.com/office/drawing/2014/main" id="{A488EB02-C096-FCC6-AA8B-28A870EE3DC0}"/>
                    </a:ext>
                  </a:extLst>
                </p:cNvPr>
                <p:cNvSpPr txBox="1"/>
                <p:nvPr/>
              </p:nvSpPr>
              <p:spPr>
                <a:xfrm>
                  <a:off x="487365" y="2250762"/>
                  <a:ext cx="2979173" cy="523220"/>
                </a:xfrm>
                <a:prstGeom prst="rect">
                  <a:avLst/>
                </a:prstGeom>
                <a:noFill/>
                <a:ln>
                  <a:noFill/>
                </a:ln>
              </p:spPr>
              <p:txBody>
                <a:bodyPr wrap="square" rtlCol="0">
                  <a:spAutoFit/>
                </a:bodyPr>
                <a:lstStyle/>
                <a:p>
                  <a:pPr algn="ctr"/>
                  <a:r>
                    <a:rPr lang="en-IN" sz="1400" i="1"/>
                    <a:t>Correlations amongst features must be similar</a:t>
                  </a:r>
                </a:p>
              </p:txBody>
            </p:sp>
            <p:sp>
              <p:nvSpPr>
                <p:cNvPr id="59" name="TextBox 58">
                  <a:extLst>
                    <a:ext uri="{FF2B5EF4-FFF2-40B4-BE49-F238E27FC236}">
                      <a16:creationId xmlns:a16="http://schemas.microsoft.com/office/drawing/2014/main" id="{B1C6A3A0-12F8-75FA-8DF0-5CF80F208CBA}"/>
                    </a:ext>
                  </a:extLst>
                </p:cNvPr>
                <p:cNvSpPr txBox="1"/>
                <p:nvPr/>
              </p:nvSpPr>
              <p:spPr>
                <a:xfrm>
                  <a:off x="1151527" y="4717486"/>
                  <a:ext cx="1764199" cy="461665"/>
                </a:xfrm>
                <a:prstGeom prst="rect">
                  <a:avLst/>
                </a:prstGeom>
                <a:noFill/>
              </p:spPr>
              <p:txBody>
                <a:bodyPr wrap="square" rtlCol="0">
                  <a:spAutoFit/>
                </a:bodyPr>
                <a:lstStyle/>
                <a:p>
                  <a:pPr algn="ctr"/>
                  <a:r>
                    <a:rPr lang="en-IN" sz="1200" b="1"/>
                    <a:t>Real vs Synthetic Correlation Similarity</a:t>
                  </a:r>
                </a:p>
              </p:txBody>
            </p:sp>
          </p:grpSp>
          <p:sp>
            <p:nvSpPr>
              <p:cNvPr id="55" name="TextBox 54">
                <a:extLst>
                  <a:ext uri="{FF2B5EF4-FFF2-40B4-BE49-F238E27FC236}">
                    <a16:creationId xmlns:a16="http://schemas.microsoft.com/office/drawing/2014/main" id="{EB08D8FD-5486-131F-225F-C13D6787DB18}"/>
                  </a:ext>
                </a:extLst>
              </p:cNvPr>
              <p:cNvSpPr txBox="1"/>
              <p:nvPr/>
            </p:nvSpPr>
            <p:spPr>
              <a:xfrm>
                <a:off x="272991" y="5458950"/>
                <a:ext cx="3575596" cy="338554"/>
              </a:xfrm>
              <a:prstGeom prst="rect">
                <a:avLst/>
              </a:prstGeom>
              <a:noFill/>
              <a:ln>
                <a:noFill/>
              </a:ln>
            </p:spPr>
            <p:txBody>
              <a:bodyPr wrap="square" rtlCol="0">
                <a:spAutoFit/>
              </a:bodyPr>
              <a:lstStyle/>
              <a:p>
                <a:pPr algn="ctr"/>
                <a:r>
                  <a:rPr lang="en-IN" sz="1600"/>
                  <a:t>Mutual information captured</a:t>
                </a:r>
              </a:p>
            </p:txBody>
          </p:sp>
        </p:grpSp>
        <p:pic>
          <p:nvPicPr>
            <p:cNvPr id="1030" name="Picture 6" descr="Crosstalk between vitamin D axis, inflammation and host immunity ...">
              <a:extLst>
                <a:ext uri="{FF2B5EF4-FFF2-40B4-BE49-F238E27FC236}">
                  <a16:creationId xmlns:a16="http://schemas.microsoft.com/office/drawing/2014/main" id="{84C57727-D2FF-C07E-D729-B690DA6C4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4508" y="3427310"/>
              <a:ext cx="1835451" cy="1542361"/>
            </a:xfrm>
            <a:prstGeom prst="rect">
              <a:avLst/>
            </a:prstGeom>
            <a:solidFill>
              <a:schemeClr val="accent5"/>
            </a:solidFill>
            <a:ln>
              <a:solidFill>
                <a:schemeClr val="bg1"/>
              </a:solidFill>
            </a:ln>
          </p:spPr>
        </p:pic>
      </p:grpSp>
    </p:spTree>
    <p:extLst>
      <p:ext uri="{BB962C8B-B14F-4D97-AF65-F5344CB8AC3E}">
        <p14:creationId xmlns:p14="http://schemas.microsoft.com/office/powerpoint/2010/main" val="150875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Predictive Utility</a:t>
            </a:r>
            <a:endParaRPr lang="en-US"/>
          </a:p>
        </p:txBody>
      </p:sp>
      <p:sp>
        <p:nvSpPr>
          <p:cNvPr id="43" name="TextBox 42">
            <a:extLst>
              <a:ext uri="{FF2B5EF4-FFF2-40B4-BE49-F238E27FC236}">
                <a16:creationId xmlns:a16="http://schemas.microsoft.com/office/drawing/2014/main" id="{048A62AC-CB0E-F560-07AF-0152A4D721F1}"/>
              </a:ext>
            </a:extLst>
          </p:cNvPr>
          <p:cNvSpPr txBox="1"/>
          <p:nvPr/>
        </p:nvSpPr>
        <p:spPr>
          <a:xfrm>
            <a:off x="1976950" y="1356825"/>
            <a:ext cx="8238095" cy="338554"/>
          </a:xfrm>
          <a:prstGeom prst="rect">
            <a:avLst/>
          </a:prstGeom>
          <a:noFill/>
          <a:ln>
            <a:noFill/>
          </a:ln>
        </p:spPr>
        <p:txBody>
          <a:bodyPr wrap="square" rtlCol="0">
            <a:spAutoFit/>
          </a:bodyPr>
          <a:lstStyle/>
          <a:p>
            <a:pPr algn="ctr"/>
            <a:r>
              <a:rPr lang="en-IN" sz="1600" b="1"/>
              <a:t>Synthetic data must provide satisfactory predictive power</a:t>
            </a:r>
          </a:p>
        </p:txBody>
      </p:sp>
      <p:sp>
        <p:nvSpPr>
          <p:cNvPr id="1024" name="TextBox 1023">
            <a:extLst>
              <a:ext uri="{FF2B5EF4-FFF2-40B4-BE49-F238E27FC236}">
                <a16:creationId xmlns:a16="http://schemas.microsoft.com/office/drawing/2014/main" id="{7370E300-D727-35AF-D626-55B62D4BA914}"/>
              </a:ext>
            </a:extLst>
          </p:cNvPr>
          <p:cNvSpPr txBox="1"/>
          <p:nvPr/>
        </p:nvSpPr>
        <p:spPr>
          <a:xfrm>
            <a:off x="1976950" y="1747522"/>
            <a:ext cx="8238095" cy="338554"/>
          </a:xfrm>
          <a:prstGeom prst="rect">
            <a:avLst/>
          </a:prstGeom>
          <a:noFill/>
          <a:ln>
            <a:noFill/>
          </a:ln>
        </p:spPr>
        <p:txBody>
          <a:bodyPr wrap="square" rtlCol="0">
            <a:spAutoFit/>
          </a:bodyPr>
          <a:lstStyle/>
          <a:p>
            <a:pPr algn="ctr"/>
            <a:r>
              <a:rPr lang="en-IN" sz="1600"/>
              <a:t>For the same model, how well does the synthetic data classify compared to real data</a:t>
            </a:r>
          </a:p>
        </p:txBody>
      </p:sp>
      <p:pic>
        <p:nvPicPr>
          <p:cNvPr id="1032" name="Picture 8">
            <a:extLst>
              <a:ext uri="{FF2B5EF4-FFF2-40B4-BE49-F238E27FC236}">
                <a16:creationId xmlns:a16="http://schemas.microsoft.com/office/drawing/2014/main" id="{6C329557-026B-CFBD-1350-83F1D3EF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8" y="2215848"/>
            <a:ext cx="4354283" cy="39704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725F1C51-4101-DCAF-1DD1-E6211F8BC35A}"/>
              </a:ext>
            </a:extLst>
          </p:cNvPr>
          <p:cNvGrpSpPr/>
          <p:nvPr/>
        </p:nvGrpSpPr>
        <p:grpSpPr>
          <a:xfrm>
            <a:off x="108682" y="3574345"/>
            <a:ext cx="3639944" cy="900563"/>
            <a:chOff x="543470" y="2432572"/>
            <a:chExt cx="3639944" cy="900563"/>
          </a:xfrm>
        </p:grpSpPr>
        <p:sp>
          <p:nvSpPr>
            <p:cNvPr id="1033" name="TextBox 1032">
              <a:extLst>
                <a:ext uri="{FF2B5EF4-FFF2-40B4-BE49-F238E27FC236}">
                  <a16:creationId xmlns:a16="http://schemas.microsoft.com/office/drawing/2014/main" id="{77DF7BEA-BE23-58F1-15B7-1CE4F48D8713}"/>
                </a:ext>
              </a:extLst>
            </p:cNvPr>
            <p:cNvSpPr txBox="1"/>
            <p:nvPr/>
          </p:nvSpPr>
          <p:spPr>
            <a:xfrm>
              <a:off x="543470" y="2432572"/>
              <a:ext cx="1830374" cy="830997"/>
            </a:xfrm>
            <a:prstGeom prst="rect">
              <a:avLst/>
            </a:prstGeom>
            <a:noFill/>
            <a:ln>
              <a:noFill/>
            </a:ln>
          </p:spPr>
          <p:txBody>
            <a:bodyPr wrap="square" rtlCol="0">
              <a:spAutoFit/>
            </a:bodyPr>
            <a:lstStyle/>
            <a:p>
              <a:pPr algn="r"/>
              <a:r>
                <a:rPr lang="en-IN" sz="2400" b="1">
                  <a:latin typeface="Acumin Pro SemiCondensed" panose="020B0604020202020204" charset="0"/>
                </a:rPr>
                <a:t>Logistic </a:t>
              </a:r>
            </a:p>
            <a:p>
              <a:pPr algn="r"/>
              <a:r>
                <a:rPr lang="en-IN" sz="2400" b="1">
                  <a:latin typeface="Acumin Pro SemiCondensed" panose="020B0604020202020204" charset="0"/>
                </a:rPr>
                <a:t>Regression</a:t>
              </a:r>
            </a:p>
          </p:txBody>
        </p:sp>
        <p:cxnSp>
          <p:nvCxnSpPr>
            <p:cNvPr id="1035" name="Straight Connector 1034">
              <a:extLst>
                <a:ext uri="{FF2B5EF4-FFF2-40B4-BE49-F238E27FC236}">
                  <a16:creationId xmlns:a16="http://schemas.microsoft.com/office/drawing/2014/main" id="{AFEA7096-135F-E58A-7B08-FDB6A9D086BA}"/>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0DE6D3E9-8021-8E29-B5D6-340B5BF8BA47}"/>
                </a:ext>
              </a:extLst>
            </p:cNvPr>
            <p:cNvSpPr txBox="1"/>
            <p:nvPr/>
          </p:nvSpPr>
          <p:spPr>
            <a:xfrm>
              <a:off x="2373843" y="2590465"/>
              <a:ext cx="1809571" cy="584775"/>
            </a:xfrm>
            <a:prstGeom prst="rect">
              <a:avLst/>
            </a:prstGeom>
            <a:noFill/>
            <a:ln>
              <a:noFill/>
            </a:ln>
          </p:spPr>
          <p:txBody>
            <a:bodyPr wrap="square" rtlCol="0">
              <a:spAutoFit/>
            </a:bodyPr>
            <a:lstStyle/>
            <a:p>
              <a:r>
                <a:rPr lang="en-IN" sz="1600"/>
                <a:t>Model used for comparison</a:t>
              </a:r>
            </a:p>
          </p:txBody>
        </p:sp>
      </p:grpSp>
      <p:grpSp>
        <p:nvGrpSpPr>
          <p:cNvPr id="1038" name="Group 1037">
            <a:extLst>
              <a:ext uri="{FF2B5EF4-FFF2-40B4-BE49-F238E27FC236}">
                <a16:creationId xmlns:a16="http://schemas.microsoft.com/office/drawing/2014/main" id="{DE2CA323-AD31-889B-4B39-62914BF3569B}"/>
              </a:ext>
            </a:extLst>
          </p:cNvPr>
          <p:cNvGrpSpPr/>
          <p:nvPr/>
        </p:nvGrpSpPr>
        <p:grpSpPr>
          <a:xfrm>
            <a:off x="7899266" y="3601728"/>
            <a:ext cx="3660752" cy="900563"/>
            <a:chOff x="709476" y="2432572"/>
            <a:chExt cx="3328733" cy="900563"/>
          </a:xfrm>
        </p:grpSpPr>
        <p:sp>
          <p:nvSpPr>
            <p:cNvPr id="1039" name="TextBox 1038">
              <a:extLst>
                <a:ext uri="{FF2B5EF4-FFF2-40B4-BE49-F238E27FC236}">
                  <a16:creationId xmlns:a16="http://schemas.microsoft.com/office/drawing/2014/main" id="{AF61C0D9-C4BC-4906-22B6-086C80F4E401}"/>
                </a:ext>
              </a:extLst>
            </p:cNvPr>
            <p:cNvSpPr txBox="1"/>
            <p:nvPr/>
          </p:nvSpPr>
          <p:spPr>
            <a:xfrm>
              <a:off x="709476" y="2432572"/>
              <a:ext cx="1664367" cy="830997"/>
            </a:xfrm>
            <a:prstGeom prst="rect">
              <a:avLst/>
            </a:prstGeom>
            <a:noFill/>
            <a:ln>
              <a:noFill/>
            </a:ln>
          </p:spPr>
          <p:txBody>
            <a:bodyPr wrap="square" rtlCol="0">
              <a:spAutoFit/>
            </a:bodyPr>
            <a:lstStyle/>
            <a:p>
              <a:pPr algn="r"/>
              <a:r>
                <a:rPr lang="en-IN" sz="2400" b="1">
                  <a:latin typeface="Acumin Pro SemiCondensed" panose="020B0604020202020204" charset="0"/>
                </a:rPr>
                <a:t>ROC </a:t>
              </a:r>
            </a:p>
            <a:p>
              <a:pPr algn="r"/>
              <a:r>
                <a:rPr lang="en-IN" sz="2400" b="1">
                  <a:latin typeface="Acumin Pro SemiCondensed" panose="020B0604020202020204" charset="0"/>
                </a:rPr>
                <a:t>Score</a:t>
              </a:r>
            </a:p>
          </p:txBody>
        </p:sp>
        <p:cxnSp>
          <p:nvCxnSpPr>
            <p:cNvPr id="1040" name="Straight Connector 1039">
              <a:extLst>
                <a:ext uri="{FF2B5EF4-FFF2-40B4-BE49-F238E27FC236}">
                  <a16:creationId xmlns:a16="http://schemas.microsoft.com/office/drawing/2014/main" id="{3306B875-66C5-9E69-8D44-434A3AD4E4EA}"/>
                </a:ext>
              </a:extLst>
            </p:cNvPr>
            <p:cNvCxnSpPr/>
            <p:nvPr/>
          </p:nvCxnSpPr>
          <p:spPr>
            <a:xfrm>
              <a:off x="2373843" y="2432572"/>
              <a:ext cx="0" cy="900563"/>
            </a:xfrm>
            <a:prstGeom prst="line">
              <a:avLst/>
            </a:prstGeom>
          </p:spPr>
          <p:style>
            <a:lnRef idx="1">
              <a:schemeClr val="accent1"/>
            </a:lnRef>
            <a:fillRef idx="0">
              <a:schemeClr val="accent1"/>
            </a:fillRef>
            <a:effectRef idx="0">
              <a:schemeClr val="accent1"/>
            </a:effectRef>
            <a:fontRef idx="minor">
              <a:schemeClr val="tx1"/>
            </a:fontRef>
          </p:style>
        </p:cxnSp>
        <p:sp>
          <p:nvSpPr>
            <p:cNvPr id="1041" name="TextBox 1040">
              <a:extLst>
                <a:ext uri="{FF2B5EF4-FFF2-40B4-BE49-F238E27FC236}">
                  <a16:creationId xmlns:a16="http://schemas.microsoft.com/office/drawing/2014/main" id="{AB49B940-D30B-44B1-31BC-B0B97521CB0C}"/>
                </a:ext>
              </a:extLst>
            </p:cNvPr>
            <p:cNvSpPr txBox="1"/>
            <p:nvPr/>
          </p:nvSpPr>
          <p:spPr>
            <a:xfrm>
              <a:off x="2373843" y="2474755"/>
              <a:ext cx="1664366" cy="830997"/>
            </a:xfrm>
            <a:prstGeom prst="rect">
              <a:avLst/>
            </a:prstGeom>
            <a:noFill/>
            <a:ln>
              <a:noFill/>
            </a:ln>
          </p:spPr>
          <p:txBody>
            <a:bodyPr wrap="square" rtlCol="0">
              <a:spAutoFit/>
            </a:bodyPr>
            <a:lstStyle/>
            <a:p>
              <a:r>
                <a:rPr lang="en-IN" sz="1600"/>
                <a:t>Metric to compare classification performance</a:t>
              </a:r>
            </a:p>
          </p:txBody>
        </p:sp>
      </p:grpSp>
    </p:spTree>
    <p:extLst>
      <p:ext uri="{BB962C8B-B14F-4D97-AF65-F5344CB8AC3E}">
        <p14:creationId xmlns:p14="http://schemas.microsoft.com/office/powerpoint/2010/main" val="549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Data Privacy</a:t>
            </a:r>
            <a:endParaRPr lang="en-US"/>
          </a:p>
        </p:txBody>
      </p:sp>
      <p:sp>
        <p:nvSpPr>
          <p:cNvPr id="43" name="TextBox 42">
            <a:extLst>
              <a:ext uri="{FF2B5EF4-FFF2-40B4-BE49-F238E27FC236}">
                <a16:creationId xmlns:a16="http://schemas.microsoft.com/office/drawing/2014/main" id="{048A62AC-CB0E-F560-07AF-0152A4D721F1}"/>
              </a:ext>
            </a:extLst>
          </p:cNvPr>
          <p:cNvSpPr txBox="1"/>
          <p:nvPr/>
        </p:nvSpPr>
        <p:spPr>
          <a:xfrm>
            <a:off x="1976949" y="1376087"/>
            <a:ext cx="8238095" cy="338554"/>
          </a:xfrm>
          <a:prstGeom prst="rect">
            <a:avLst/>
          </a:prstGeom>
          <a:noFill/>
          <a:ln>
            <a:noFill/>
          </a:ln>
        </p:spPr>
        <p:txBody>
          <a:bodyPr wrap="square" rtlCol="0">
            <a:spAutoFit/>
          </a:bodyPr>
          <a:lstStyle/>
          <a:p>
            <a:pPr algn="ctr"/>
            <a:r>
              <a:rPr lang="en-IN" sz="1600" b="1"/>
              <a:t>Synthetic data must protect sensitive information</a:t>
            </a:r>
          </a:p>
        </p:txBody>
      </p:sp>
      <p:sp>
        <p:nvSpPr>
          <p:cNvPr id="1024" name="TextBox 1023">
            <a:extLst>
              <a:ext uri="{FF2B5EF4-FFF2-40B4-BE49-F238E27FC236}">
                <a16:creationId xmlns:a16="http://schemas.microsoft.com/office/drawing/2014/main" id="{7370E300-D727-35AF-D626-55B62D4BA914}"/>
              </a:ext>
            </a:extLst>
          </p:cNvPr>
          <p:cNvSpPr txBox="1"/>
          <p:nvPr/>
        </p:nvSpPr>
        <p:spPr>
          <a:xfrm>
            <a:off x="1976950" y="1861084"/>
            <a:ext cx="8238095" cy="584775"/>
          </a:xfrm>
          <a:prstGeom prst="rect">
            <a:avLst/>
          </a:prstGeom>
          <a:noFill/>
          <a:ln>
            <a:noFill/>
          </a:ln>
        </p:spPr>
        <p:txBody>
          <a:bodyPr wrap="square" rtlCol="0">
            <a:spAutoFit/>
          </a:bodyPr>
          <a:lstStyle/>
          <a:p>
            <a:pPr algn="ctr"/>
            <a:r>
              <a:rPr lang="en-IN" sz="1600"/>
              <a:t>If we pick a customer record from synthetic data, what is the probability of there being a similar customer in the real data</a:t>
            </a:r>
          </a:p>
        </p:txBody>
      </p:sp>
      <p:pic>
        <p:nvPicPr>
          <p:cNvPr id="3" name="Graphic 3" descr="User with solid fill">
            <a:extLst>
              <a:ext uri="{FF2B5EF4-FFF2-40B4-BE49-F238E27FC236}">
                <a16:creationId xmlns:a16="http://schemas.microsoft.com/office/drawing/2014/main" id="{D5033C4E-869A-0037-03B8-79B53F6A08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8723" y="2406613"/>
            <a:ext cx="1388790" cy="1419380"/>
          </a:xfrm>
          <a:prstGeom prst="rect">
            <a:avLst/>
          </a:prstGeom>
        </p:spPr>
      </p:pic>
      <p:graphicFrame>
        <p:nvGraphicFramePr>
          <p:cNvPr id="4" name="Table 6">
            <a:extLst>
              <a:ext uri="{FF2B5EF4-FFF2-40B4-BE49-F238E27FC236}">
                <a16:creationId xmlns:a16="http://schemas.microsoft.com/office/drawing/2014/main" id="{D85C83C7-1C9B-B4B9-055D-E22C59505510}"/>
              </a:ext>
            </a:extLst>
          </p:cNvPr>
          <p:cNvGraphicFramePr>
            <a:graphicFrameLocks noGrp="1"/>
          </p:cNvGraphicFramePr>
          <p:nvPr>
            <p:extLst>
              <p:ext uri="{D42A27DB-BD31-4B8C-83A1-F6EECF244321}">
                <p14:modId xmlns:p14="http://schemas.microsoft.com/office/powerpoint/2010/main" val="460005472"/>
              </p:ext>
            </p:extLst>
          </p:nvPr>
        </p:nvGraphicFramePr>
        <p:xfrm>
          <a:off x="1535289" y="4235038"/>
          <a:ext cx="3637298" cy="1219200"/>
        </p:xfrm>
        <a:graphic>
          <a:graphicData uri="http://schemas.openxmlformats.org/drawingml/2006/table">
            <a:tbl>
              <a:tblPr firstRow="1" bandRow="1">
                <a:tableStyleId>{8799B23B-EC83-4686-B30A-512413B5E67A}</a:tableStyleId>
              </a:tblPr>
              <a:tblGrid>
                <a:gridCol w="2054102">
                  <a:extLst>
                    <a:ext uri="{9D8B030D-6E8A-4147-A177-3AD203B41FA5}">
                      <a16:colId xmlns:a16="http://schemas.microsoft.com/office/drawing/2014/main" val="2010414217"/>
                    </a:ext>
                  </a:extLst>
                </a:gridCol>
                <a:gridCol w="1583196">
                  <a:extLst>
                    <a:ext uri="{9D8B030D-6E8A-4147-A177-3AD203B41FA5}">
                      <a16:colId xmlns:a16="http://schemas.microsoft.com/office/drawing/2014/main" val="2441752580"/>
                    </a:ext>
                  </a:extLst>
                </a:gridCol>
              </a:tblGrid>
              <a:tr h="285912">
                <a:tc>
                  <a:txBody>
                    <a:bodyPr/>
                    <a:lstStyle/>
                    <a:p>
                      <a:pPr algn="ctr"/>
                      <a:r>
                        <a:rPr lang="en-IN" sz="1400" b="0"/>
                        <a:t>Membership Tenure</a:t>
                      </a:r>
                    </a:p>
                  </a:txBody>
                  <a:tcPr/>
                </a:tc>
                <a:tc>
                  <a:txBody>
                    <a:bodyPr/>
                    <a:lstStyle/>
                    <a:p>
                      <a:pPr algn="ctr"/>
                      <a:r>
                        <a:rPr lang="en-IN" sz="1400" b="0"/>
                        <a:t>5.3 years</a:t>
                      </a:r>
                    </a:p>
                  </a:txBody>
                  <a:tcPr/>
                </a:tc>
                <a:extLst>
                  <a:ext uri="{0D108BD9-81ED-4DB2-BD59-A6C34878D82A}">
                    <a16:rowId xmlns:a16="http://schemas.microsoft.com/office/drawing/2014/main" val="2327926161"/>
                  </a:ext>
                </a:extLst>
              </a:tr>
              <a:tr h="285912">
                <a:tc>
                  <a:txBody>
                    <a:bodyPr/>
                    <a:lstStyle/>
                    <a:p>
                      <a:pPr algn="ctr"/>
                      <a:r>
                        <a:rPr lang="en-IN" sz="1400" b="0"/>
                        <a:t>Resort Location</a:t>
                      </a:r>
                    </a:p>
                  </a:txBody>
                  <a:tcPr/>
                </a:tc>
                <a:tc>
                  <a:txBody>
                    <a:bodyPr/>
                    <a:lstStyle/>
                    <a:p>
                      <a:pPr algn="ctr"/>
                      <a:r>
                        <a:rPr lang="en-IN" sz="1400" b="0"/>
                        <a:t>Hawaii</a:t>
                      </a:r>
                    </a:p>
                  </a:txBody>
                  <a:tcPr/>
                </a:tc>
                <a:extLst>
                  <a:ext uri="{0D108BD9-81ED-4DB2-BD59-A6C34878D82A}">
                    <a16:rowId xmlns:a16="http://schemas.microsoft.com/office/drawing/2014/main" val="1888143355"/>
                  </a:ext>
                </a:extLst>
              </a:tr>
              <a:tr h="285912">
                <a:tc>
                  <a:txBody>
                    <a:bodyPr/>
                    <a:lstStyle/>
                    <a:p>
                      <a:pPr algn="ctr"/>
                      <a:r>
                        <a:rPr lang="en-IN" sz="1400" b="0"/>
                        <a:t>Inbound Product</a:t>
                      </a:r>
                    </a:p>
                  </a:txBody>
                  <a:tcPr/>
                </a:tc>
                <a:tc>
                  <a:txBody>
                    <a:bodyPr/>
                    <a:lstStyle/>
                    <a:p>
                      <a:pPr algn="ctr"/>
                      <a:r>
                        <a:rPr lang="en-IN" sz="1400" b="0"/>
                        <a:t>Rental</a:t>
                      </a:r>
                    </a:p>
                  </a:txBody>
                  <a:tcPr/>
                </a:tc>
                <a:extLst>
                  <a:ext uri="{0D108BD9-81ED-4DB2-BD59-A6C34878D82A}">
                    <a16:rowId xmlns:a16="http://schemas.microsoft.com/office/drawing/2014/main" val="173569492"/>
                  </a:ext>
                </a:extLst>
              </a:tr>
              <a:tr h="285912">
                <a:tc>
                  <a:txBody>
                    <a:bodyPr/>
                    <a:lstStyle/>
                    <a:p>
                      <a:pPr algn="ctr"/>
                      <a:r>
                        <a:rPr lang="en-IN" sz="1400" b="0"/>
                        <a:t>Confirmations 5Y</a:t>
                      </a:r>
                    </a:p>
                  </a:txBody>
                  <a:tcPr/>
                </a:tc>
                <a:tc>
                  <a:txBody>
                    <a:bodyPr/>
                    <a:lstStyle/>
                    <a:p>
                      <a:pPr algn="ctr"/>
                      <a:r>
                        <a:rPr lang="en-IN" sz="1400" b="0"/>
                        <a:t>12</a:t>
                      </a:r>
                    </a:p>
                  </a:txBody>
                  <a:tcPr/>
                </a:tc>
                <a:extLst>
                  <a:ext uri="{0D108BD9-81ED-4DB2-BD59-A6C34878D82A}">
                    <a16:rowId xmlns:a16="http://schemas.microsoft.com/office/drawing/2014/main" val="1807975039"/>
                  </a:ext>
                </a:extLst>
              </a:tr>
            </a:tbl>
          </a:graphicData>
        </a:graphic>
      </p:graphicFrame>
      <p:sp>
        <p:nvSpPr>
          <p:cNvPr id="7" name="TextBox 6">
            <a:extLst>
              <a:ext uri="{FF2B5EF4-FFF2-40B4-BE49-F238E27FC236}">
                <a16:creationId xmlns:a16="http://schemas.microsoft.com/office/drawing/2014/main" id="{E768F53E-FE3A-EA45-610B-831C5F97A9A6}"/>
              </a:ext>
            </a:extLst>
          </p:cNvPr>
          <p:cNvSpPr txBox="1"/>
          <p:nvPr/>
        </p:nvSpPr>
        <p:spPr>
          <a:xfrm>
            <a:off x="2493782" y="3750041"/>
            <a:ext cx="1678672" cy="338554"/>
          </a:xfrm>
          <a:prstGeom prst="rect">
            <a:avLst/>
          </a:prstGeom>
          <a:noFill/>
        </p:spPr>
        <p:txBody>
          <a:bodyPr wrap="square" rtlCol="0">
            <a:spAutoFit/>
          </a:bodyPr>
          <a:lstStyle/>
          <a:p>
            <a:pPr algn="ctr"/>
            <a:r>
              <a:rPr lang="en-IN" sz="1600" b="1"/>
              <a:t>Real Customer</a:t>
            </a:r>
          </a:p>
        </p:txBody>
      </p:sp>
      <p:pic>
        <p:nvPicPr>
          <p:cNvPr id="8" name="Graphic 3" descr="User with solid fill">
            <a:extLst>
              <a:ext uri="{FF2B5EF4-FFF2-40B4-BE49-F238E27FC236}">
                <a16:creationId xmlns:a16="http://schemas.microsoft.com/office/drawing/2014/main" id="{AD1E609E-9F03-32CA-5102-3826F1908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8902" y="2398269"/>
            <a:ext cx="1388790" cy="1419380"/>
          </a:xfrm>
          <a:prstGeom prst="rect">
            <a:avLst/>
          </a:prstGeom>
        </p:spPr>
      </p:pic>
      <p:graphicFrame>
        <p:nvGraphicFramePr>
          <p:cNvPr id="9" name="Table 6">
            <a:extLst>
              <a:ext uri="{FF2B5EF4-FFF2-40B4-BE49-F238E27FC236}">
                <a16:creationId xmlns:a16="http://schemas.microsoft.com/office/drawing/2014/main" id="{AC28470C-DA50-67F8-42B8-965E0E4744E9}"/>
              </a:ext>
            </a:extLst>
          </p:cNvPr>
          <p:cNvGraphicFramePr>
            <a:graphicFrameLocks noGrp="1"/>
          </p:cNvGraphicFramePr>
          <p:nvPr>
            <p:extLst>
              <p:ext uri="{D42A27DB-BD31-4B8C-83A1-F6EECF244321}">
                <p14:modId xmlns:p14="http://schemas.microsoft.com/office/powerpoint/2010/main" val="106478004"/>
              </p:ext>
            </p:extLst>
          </p:nvPr>
        </p:nvGraphicFramePr>
        <p:xfrm>
          <a:off x="6840817" y="4235038"/>
          <a:ext cx="3637298" cy="1219200"/>
        </p:xfrm>
        <a:graphic>
          <a:graphicData uri="http://schemas.openxmlformats.org/drawingml/2006/table">
            <a:tbl>
              <a:tblPr firstRow="1" bandRow="1">
                <a:tableStyleId>{8799B23B-EC83-4686-B30A-512413B5E67A}</a:tableStyleId>
              </a:tblPr>
              <a:tblGrid>
                <a:gridCol w="1970462">
                  <a:extLst>
                    <a:ext uri="{9D8B030D-6E8A-4147-A177-3AD203B41FA5}">
                      <a16:colId xmlns:a16="http://schemas.microsoft.com/office/drawing/2014/main" val="2010414217"/>
                    </a:ext>
                  </a:extLst>
                </a:gridCol>
                <a:gridCol w="1666836">
                  <a:extLst>
                    <a:ext uri="{9D8B030D-6E8A-4147-A177-3AD203B41FA5}">
                      <a16:colId xmlns:a16="http://schemas.microsoft.com/office/drawing/2014/main" val="2441752580"/>
                    </a:ext>
                  </a:extLst>
                </a:gridCol>
              </a:tblGrid>
              <a:tr h="285912">
                <a:tc>
                  <a:txBody>
                    <a:bodyPr/>
                    <a:lstStyle/>
                    <a:p>
                      <a:pPr algn="ctr"/>
                      <a:r>
                        <a:rPr lang="en-IN" sz="1400" b="0"/>
                        <a:t>Membership Tenure</a:t>
                      </a:r>
                    </a:p>
                  </a:txBody>
                  <a:tcPr/>
                </a:tc>
                <a:tc>
                  <a:txBody>
                    <a:bodyPr/>
                    <a:lstStyle/>
                    <a:p>
                      <a:pPr algn="ctr"/>
                      <a:r>
                        <a:rPr lang="en-IN" sz="1400" b="0"/>
                        <a:t>5.2 years</a:t>
                      </a:r>
                    </a:p>
                  </a:txBody>
                  <a:tcPr/>
                </a:tc>
                <a:extLst>
                  <a:ext uri="{0D108BD9-81ED-4DB2-BD59-A6C34878D82A}">
                    <a16:rowId xmlns:a16="http://schemas.microsoft.com/office/drawing/2014/main" val="2327926161"/>
                  </a:ext>
                </a:extLst>
              </a:tr>
              <a:tr h="285912">
                <a:tc>
                  <a:txBody>
                    <a:bodyPr/>
                    <a:lstStyle/>
                    <a:p>
                      <a:pPr algn="ctr"/>
                      <a:r>
                        <a:rPr lang="en-IN" sz="1400" b="0"/>
                        <a:t>Resort Location</a:t>
                      </a:r>
                    </a:p>
                  </a:txBody>
                  <a:tcPr/>
                </a:tc>
                <a:tc>
                  <a:txBody>
                    <a:bodyPr/>
                    <a:lstStyle/>
                    <a:p>
                      <a:pPr algn="ctr"/>
                      <a:r>
                        <a:rPr lang="en-IN" sz="1400" b="0"/>
                        <a:t>Hawaii</a:t>
                      </a:r>
                    </a:p>
                  </a:txBody>
                  <a:tcPr/>
                </a:tc>
                <a:extLst>
                  <a:ext uri="{0D108BD9-81ED-4DB2-BD59-A6C34878D82A}">
                    <a16:rowId xmlns:a16="http://schemas.microsoft.com/office/drawing/2014/main" val="1888143355"/>
                  </a:ext>
                </a:extLst>
              </a:tr>
              <a:tr h="285912">
                <a:tc>
                  <a:txBody>
                    <a:bodyPr/>
                    <a:lstStyle/>
                    <a:p>
                      <a:pPr algn="ctr"/>
                      <a:r>
                        <a:rPr lang="en-IN" sz="1400" b="0"/>
                        <a:t>Inbound Product</a:t>
                      </a:r>
                    </a:p>
                  </a:txBody>
                  <a:tcPr/>
                </a:tc>
                <a:tc>
                  <a:txBody>
                    <a:bodyPr/>
                    <a:lstStyle/>
                    <a:p>
                      <a:pPr algn="ctr"/>
                      <a:r>
                        <a:rPr lang="en-IN" sz="1400" b="0"/>
                        <a:t>Rental</a:t>
                      </a:r>
                    </a:p>
                  </a:txBody>
                  <a:tcPr/>
                </a:tc>
                <a:extLst>
                  <a:ext uri="{0D108BD9-81ED-4DB2-BD59-A6C34878D82A}">
                    <a16:rowId xmlns:a16="http://schemas.microsoft.com/office/drawing/2014/main" val="173569492"/>
                  </a:ext>
                </a:extLst>
              </a:tr>
              <a:tr h="285912">
                <a:tc>
                  <a:txBody>
                    <a:bodyPr/>
                    <a:lstStyle/>
                    <a:p>
                      <a:pPr algn="ctr"/>
                      <a:r>
                        <a:rPr lang="en-IN" sz="1400" b="0"/>
                        <a:t>Confirmations 5Y</a:t>
                      </a:r>
                    </a:p>
                  </a:txBody>
                  <a:tcPr/>
                </a:tc>
                <a:tc>
                  <a:txBody>
                    <a:bodyPr/>
                    <a:lstStyle/>
                    <a:p>
                      <a:pPr algn="ctr"/>
                      <a:r>
                        <a:rPr lang="en-IN" sz="1400" b="0"/>
                        <a:t>13</a:t>
                      </a:r>
                    </a:p>
                  </a:txBody>
                  <a:tcPr/>
                </a:tc>
                <a:extLst>
                  <a:ext uri="{0D108BD9-81ED-4DB2-BD59-A6C34878D82A}">
                    <a16:rowId xmlns:a16="http://schemas.microsoft.com/office/drawing/2014/main" val="1807975039"/>
                  </a:ext>
                </a:extLst>
              </a:tr>
            </a:tbl>
          </a:graphicData>
        </a:graphic>
      </p:graphicFrame>
      <p:sp>
        <p:nvSpPr>
          <p:cNvPr id="10" name="TextBox 9">
            <a:extLst>
              <a:ext uri="{FF2B5EF4-FFF2-40B4-BE49-F238E27FC236}">
                <a16:creationId xmlns:a16="http://schemas.microsoft.com/office/drawing/2014/main" id="{FAF286C7-CFF4-C0B5-F4EA-EACB9B6DD530}"/>
              </a:ext>
            </a:extLst>
          </p:cNvPr>
          <p:cNvSpPr txBox="1"/>
          <p:nvPr/>
        </p:nvSpPr>
        <p:spPr>
          <a:xfrm>
            <a:off x="7571323" y="3750041"/>
            <a:ext cx="2083948" cy="338554"/>
          </a:xfrm>
          <a:prstGeom prst="rect">
            <a:avLst/>
          </a:prstGeom>
          <a:noFill/>
        </p:spPr>
        <p:txBody>
          <a:bodyPr wrap="square" rtlCol="0">
            <a:spAutoFit/>
          </a:bodyPr>
          <a:lstStyle/>
          <a:p>
            <a:pPr algn="ctr"/>
            <a:r>
              <a:rPr lang="en-IN" sz="1600" b="1"/>
              <a:t>Synthetic Customer</a:t>
            </a:r>
          </a:p>
        </p:txBody>
      </p:sp>
      <p:sp>
        <p:nvSpPr>
          <p:cNvPr id="11" name="TextBox 10">
            <a:extLst>
              <a:ext uri="{FF2B5EF4-FFF2-40B4-BE49-F238E27FC236}">
                <a16:creationId xmlns:a16="http://schemas.microsoft.com/office/drawing/2014/main" id="{3C3AE125-52A9-07FB-8CA2-165E027AE73D}"/>
              </a:ext>
            </a:extLst>
          </p:cNvPr>
          <p:cNvSpPr txBox="1"/>
          <p:nvPr/>
        </p:nvSpPr>
        <p:spPr>
          <a:xfrm>
            <a:off x="5377165" y="4556575"/>
            <a:ext cx="1259075" cy="584775"/>
          </a:xfrm>
          <a:prstGeom prst="rect">
            <a:avLst/>
          </a:prstGeom>
          <a:noFill/>
        </p:spPr>
        <p:txBody>
          <a:bodyPr wrap="square" rtlCol="0">
            <a:spAutoFit/>
          </a:bodyPr>
          <a:lstStyle/>
          <a:p>
            <a:pPr algn="ctr"/>
            <a:r>
              <a:rPr lang="en-IN" sz="1600" b="1">
                <a:solidFill>
                  <a:srgbClr val="C00000"/>
                </a:solidFill>
              </a:rPr>
              <a:t>High Similarity</a:t>
            </a:r>
          </a:p>
        </p:txBody>
      </p:sp>
    </p:spTree>
    <p:extLst>
      <p:ext uri="{BB962C8B-B14F-4D97-AF65-F5344CB8AC3E}">
        <p14:creationId xmlns:p14="http://schemas.microsoft.com/office/powerpoint/2010/main" val="219484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0132FE3-3012-4A94-8F88-5D7E4793FE2B}" vid="{4E341614-A6DA-4A9E-88B3-59657520AD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Slide Deck Template - Option B</Template>
  <Application>Microsoft Office PowerPoint</Application>
  <PresentationFormat>Widescreen</PresentationFormat>
  <Slides>57</Slides>
  <Notes>54</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Purdue1</vt:lpstr>
      <vt:lpstr>Experiments in Synthetic data generation and predictive power</vt:lpstr>
      <vt:lpstr>Our Team</vt:lpstr>
      <vt:lpstr>Understanding Synthetic Data</vt:lpstr>
      <vt:lpstr>Synthetic Data – Definition and Benefit</vt:lpstr>
      <vt:lpstr>Business Problem</vt:lpstr>
      <vt:lpstr>Dimensions of Synthetic Data Evaluation</vt:lpstr>
      <vt:lpstr>Information Captured by Synthetic Data</vt:lpstr>
      <vt:lpstr>Predictive Utility</vt:lpstr>
      <vt:lpstr>Data Privacy</vt:lpstr>
      <vt:lpstr>Solution Workflow</vt:lpstr>
      <vt:lpstr>Data Description and Business Constraints</vt:lpstr>
      <vt:lpstr>Synthetic Data Generation</vt:lpstr>
      <vt:lpstr>About DataSynthesizer</vt:lpstr>
      <vt:lpstr>About DataSynthesizer</vt:lpstr>
      <vt:lpstr>About DataSynthesizer</vt:lpstr>
      <vt:lpstr>Effectively Captures Relevant Information</vt:lpstr>
      <vt:lpstr>Provides Good Model Performance &amp; Privacy</vt:lpstr>
      <vt:lpstr>DataSynthesizer – Overall Evaluation</vt:lpstr>
      <vt:lpstr>Synthetic Data Generation</vt:lpstr>
      <vt:lpstr>About Gaussian Copula</vt:lpstr>
      <vt:lpstr>About Gaussian Copula</vt:lpstr>
      <vt:lpstr>Effectively Captures Relevant Information</vt:lpstr>
      <vt:lpstr>Higher Privacy For Minor Loss In Predictive Power</vt:lpstr>
      <vt:lpstr>Gaussian Copula – Overall Evaluation</vt:lpstr>
      <vt:lpstr>Synthetic Data Generation</vt:lpstr>
      <vt:lpstr>About CTGAN</vt:lpstr>
      <vt:lpstr>About CTGAN</vt:lpstr>
      <vt:lpstr>Does Not Capture Information Well</vt:lpstr>
      <vt:lpstr>Poorest Model Performance for Least Privacy</vt:lpstr>
      <vt:lpstr>CTGAN – Overall Evaluation</vt:lpstr>
      <vt:lpstr>Synthetic Data Generation</vt:lpstr>
      <vt:lpstr>Adding Noise Increases Privacy, Decreases Model Performance</vt:lpstr>
      <vt:lpstr>Recommendations</vt:lpstr>
      <vt:lpstr>Next Steps</vt:lpstr>
      <vt:lpstr>Thank You</vt:lpstr>
      <vt:lpstr>Appendix</vt:lpstr>
      <vt:lpstr>Clustering Approach</vt:lpstr>
      <vt:lpstr>Reasons  for Mitigating Data Privacy Risks</vt:lpstr>
      <vt:lpstr>Clustering Results - Actual Data</vt:lpstr>
      <vt:lpstr>Clustering Results - Actual Data</vt:lpstr>
      <vt:lpstr>Synthetic Data Simulations – Business Validation</vt:lpstr>
      <vt:lpstr>Synthetic Data Vault – Business Constraints Validation</vt:lpstr>
      <vt:lpstr>Validation- Actual Confirmation 5 Years, Confirmation 5 Years</vt:lpstr>
      <vt:lpstr>Entity Relationship Diagram</vt:lpstr>
      <vt:lpstr>Data Dictionary</vt:lpstr>
      <vt:lpstr>Data Summary</vt:lpstr>
      <vt:lpstr>Inbound Products Overview</vt:lpstr>
      <vt:lpstr>Resort Geography Overview</vt:lpstr>
      <vt:lpstr>Resort Site Overview</vt:lpstr>
      <vt:lpstr>Resort Ownership Overview</vt:lpstr>
      <vt:lpstr>Feature Correlations</vt:lpstr>
      <vt:lpstr>Bayesian Network – Data Synthesizer</vt:lpstr>
      <vt:lpstr>Synthetic Data Simulations - Univariate Distributions Comparison</vt:lpstr>
      <vt:lpstr>Synthetic Data Simulations - Univariate Distributions Comparison</vt:lpstr>
      <vt:lpstr>Synthetic Data Simulations - Univariate Distributions Comparison</vt:lpstr>
      <vt:lpstr>Synthetic Data Simulations - Univariate Distributions Comparison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Prashanth</dc:creator>
  <cp:revision>3</cp:revision>
  <dcterms:created xsi:type="dcterms:W3CDTF">2023-01-19T23:48:08Z</dcterms:created>
  <dcterms:modified xsi:type="dcterms:W3CDTF">2023-03-31T13:29:47Z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2023-01-19T23:49:24Z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bb114ac9-4015-4c50-9038-ac340540d11e</vt:lpwstr>
  </property>
  <property fmtid="{D5CDD505-2E9C-101B-9397-08002B2CF9AE}" pid="8" name="MSIP_Label_4044bd30-2ed7-4c9d-9d12-46200872a97b_ContentBits">
    <vt:lpwstr>0</vt:lpwstr>
  </property>
</Properties>
</file>